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1" r:id="rId3"/>
    <p:sldId id="263" r:id="rId4"/>
    <p:sldId id="266" r:id="rId5"/>
    <p:sldId id="277" r:id="rId6"/>
    <p:sldId id="278" r:id="rId7"/>
    <p:sldId id="279" r:id="rId8"/>
    <p:sldId id="282" r:id="rId9"/>
    <p:sldId id="281" r:id="rId10"/>
    <p:sldId id="288" r:id="rId11"/>
    <p:sldId id="289" r:id="rId12"/>
    <p:sldId id="294" r:id="rId13"/>
    <p:sldId id="290" r:id="rId14"/>
    <p:sldId id="292" r:id="rId15"/>
    <p:sldId id="291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11" r:id="rId28"/>
    <p:sldId id="308" r:id="rId29"/>
    <p:sldId id="309" r:id="rId30"/>
    <p:sldId id="306" r:id="rId31"/>
    <p:sldId id="318" r:id="rId32"/>
    <p:sldId id="319" r:id="rId33"/>
    <p:sldId id="312" r:id="rId34"/>
    <p:sldId id="313" r:id="rId35"/>
    <p:sldId id="307" r:id="rId36"/>
    <p:sldId id="317" r:id="rId37"/>
    <p:sldId id="315" r:id="rId38"/>
    <p:sldId id="31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286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15875-6E46-4141-BD04-35731AA46F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D4DA7-541F-439E-A007-0EFD9B2E41FF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Модуль 1</a:t>
          </a:r>
          <a:endParaRPr lang="ru-RU" dirty="0"/>
        </a:p>
      </dgm:t>
    </dgm:pt>
    <dgm:pt modelId="{047B409D-D3C6-4339-8091-C7C67D6ACB8F}" type="parTrans" cxnId="{CA2E7F2A-F7D7-45E1-AED1-541C41B7E5E6}">
      <dgm:prSet/>
      <dgm:spPr/>
      <dgm:t>
        <a:bodyPr/>
        <a:lstStyle/>
        <a:p>
          <a:endParaRPr lang="ru-RU"/>
        </a:p>
      </dgm:t>
    </dgm:pt>
    <dgm:pt modelId="{621FE115-129C-4876-8A53-C021CC9C9695}" type="sibTrans" cxnId="{CA2E7F2A-F7D7-45E1-AED1-541C41B7E5E6}">
      <dgm:prSet/>
      <dgm:spPr/>
      <dgm:t>
        <a:bodyPr/>
        <a:lstStyle/>
        <a:p>
          <a:endParaRPr lang="ru-RU"/>
        </a:p>
      </dgm:t>
    </dgm:pt>
    <dgm:pt modelId="{ADFB8DB6-76AD-47E6-9345-6133530BC993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92D050"/>
              </a:solidFill>
            </a:rPr>
            <a:t>Современное занятие (3 ч.)</a:t>
          </a:r>
          <a:endParaRPr lang="ru-RU" sz="3200" dirty="0">
            <a:solidFill>
              <a:srgbClr val="92D050"/>
            </a:solidFill>
          </a:endParaRPr>
        </a:p>
      </dgm:t>
    </dgm:pt>
    <dgm:pt modelId="{BED0D2F9-CCA5-4253-8D8B-81DAFA757DB3}" type="parTrans" cxnId="{4C0CDC39-8449-4C37-8330-0C120F846C18}">
      <dgm:prSet/>
      <dgm:spPr/>
      <dgm:t>
        <a:bodyPr/>
        <a:lstStyle/>
        <a:p>
          <a:endParaRPr lang="ru-RU"/>
        </a:p>
      </dgm:t>
    </dgm:pt>
    <dgm:pt modelId="{FC186321-9354-422F-B517-86448706A3E2}" type="sibTrans" cxnId="{4C0CDC39-8449-4C37-8330-0C120F846C18}">
      <dgm:prSet/>
      <dgm:spPr/>
      <dgm:t>
        <a:bodyPr/>
        <a:lstStyle/>
        <a:p>
          <a:endParaRPr lang="ru-RU"/>
        </a:p>
      </dgm:t>
    </dgm:pt>
    <dgm:pt modelId="{F33FB6FC-F00B-41C7-BBB8-4C9D44B56C7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Модуль 2</a:t>
          </a:r>
          <a:endParaRPr lang="ru-RU" dirty="0"/>
        </a:p>
      </dgm:t>
    </dgm:pt>
    <dgm:pt modelId="{9720EDD7-03F5-4BEA-B754-644C825FDEC0}" type="parTrans" cxnId="{6EB0A0C5-9AA6-43B4-A13E-F8B14A8DACEE}">
      <dgm:prSet/>
      <dgm:spPr/>
      <dgm:t>
        <a:bodyPr/>
        <a:lstStyle/>
        <a:p>
          <a:endParaRPr lang="ru-RU"/>
        </a:p>
      </dgm:t>
    </dgm:pt>
    <dgm:pt modelId="{876ABBCC-2467-40CC-9348-9D0EF50836C6}" type="sibTrans" cxnId="{6EB0A0C5-9AA6-43B4-A13E-F8B14A8DACEE}">
      <dgm:prSet/>
      <dgm:spPr/>
      <dgm:t>
        <a:bodyPr/>
        <a:lstStyle/>
        <a:p>
          <a:endParaRPr lang="ru-RU"/>
        </a:p>
      </dgm:t>
    </dgm:pt>
    <dgm:pt modelId="{632100D6-0085-47EB-895A-0050B7A57B74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Современные технологии. Интерактивные методы и формы обучения. (3 ч.)</a:t>
          </a:r>
          <a:endParaRPr lang="ru-RU" dirty="0">
            <a:solidFill>
              <a:srgbClr val="00B0F0"/>
            </a:solidFill>
          </a:endParaRPr>
        </a:p>
      </dgm:t>
    </dgm:pt>
    <dgm:pt modelId="{92D982C1-D0FF-4DD5-966F-CAE1FE843BDE}" type="parTrans" cxnId="{149046A0-728E-4C45-844D-1B9C172E8B71}">
      <dgm:prSet/>
      <dgm:spPr/>
      <dgm:t>
        <a:bodyPr/>
        <a:lstStyle/>
        <a:p>
          <a:endParaRPr lang="ru-RU"/>
        </a:p>
      </dgm:t>
    </dgm:pt>
    <dgm:pt modelId="{7DA37E80-CD44-4C5C-8A12-96EA5BB38E88}" type="sibTrans" cxnId="{149046A0-728E-4C45-844D-1B9C172E8B71}">
      <dgm:prSet/>
      <dgm:spPr/>
      <dgm:t>
        <a:bodyPr/>
        <a:lstStyle/>
        <a:p>
          <a:endParaRPr lang="ru-RU"/>
        </a:p>
      </dgm:t>
    </dgm:pt>
    <dgm:pt modelId="{95B17E8C-D828-4FFE-B2EA-D5F23DCFB5A4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Модуль 3</a:t>
          </a:r>
          <a:endParaRPr lang="ru-RU" dirty="0"/>
        </a:p>
      </dgm:t>
    </dgm:pt>
    <dgm:pt modelId="{6E5BA420-A7E3-422C-AFA0-ECB185BE543B}" type="parTrans" cxnId="{EEB08FFA-8E3A-491D-AB1E-D16D5300890C}">
      <dgm:prSet/>
      <dgm:spPr/>
      <dgm:t>
        <a:bodyPr/>
        <a:lstStyle/>
        <a:p>
          <a:endParaRPr lang="ru-RU"/>
        </a:p>
      </dgm:t>
    </dgm:pt>
    <dgm:pt modelId="{BFA1411E-6F3B-4358-A9D8-2ECA8A6348E1}" type="sibTrans" cxnId="{EEB08FFA-8E3A-491D-AB1E-D16D5300890C}">
      <dgm:prSet/>
      <dgm:spPr/>
      <dgm:t>
        <a:bodyPr/>
        <a:lstStyle/>
        <a:p>
          <a:endParaRPr lang="ru-RU"/>
        </a:p>
      </dgm:t>
    </dgm:pt>
    <dgm:pt modelId="{877E6834-2854-4590-BE3D-E257D298869A}">
      <dgm:prSet phldrT="[Текст]"/>
      <dgm:spPr/>
      <dgm:t>
        <a:bodyPr/>
        <a:lstStyle/>
        <a:p>
          <a:r>
            <a:rPr lang="ru-RU" dirty="0" smtClean="0">
              <a:solidFill>
                <a:schemeClr val="accent4"/>
              </a:solidFill>
            </a:rPr>
            <a:t>Технологическая карта современного  занятия (2 ч.)</a:t>
          </a:r>
          <a:endParaRPr lang="ru-RU" dirty="0">
            <a:solidFill>
              <a:schemeClr val="accent4"/>
            </a:solidFill>
          </a:endParaRPr>
        </a:p>
      </dgm:t>
    </dgm:pt>
    <dgm:pt modelId="{6BAAB4C5-7479-4220-AD63-D86620A72610}" type="parTrans" cxnId="{4F6C47D3-BBB1-40C1-8AFF-0A3FA120552F}">
      <dgm:prSet/>
      <dgm:spPr/>
      <dgm:t>
        <a:bodyPr/>
        <a:lstStyle/>
        <a:p>
          <a:endParaRPr lang="ru-RU"/>
        </a:p>
      </dgm:t>
    </dgm:pt>
    <dgm:pt modelId="{79E7B7A3-7C25-4F93-A2E6-AC55AD797855}" type="sibTrans" cxnId="{4F6C47D3-BBB1-40C1-8AFF-0A3FA120552F}">
      <dgm:prSet/>
      <dgm:spPr/>
      <dgm:t>
        <a:bodyPr/>
        <a:lstStyle/>
        <a:p>
          <a:endParaRPr lang="ru-RU"/>
        </a:p>
      </dgm:t>
    </dgm:pt>
    <dgm:pt modelId="{B7807F3B-1F56-48EA-9F8D-5E286077DA8B}" type="pres">
      <dgm:prSet presAssocID="{DF015875-6E46-4141-BD04-35731AA46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0C8D2-8CE3-4EB3-8BA2-6946FFC860C7}" type="pres">
      <dgm:prSet presAssocID="{BD9D4DA7-541F-439E-A007-0EFD9B2E41FF}" presName="composite" presStyleCnt="0"/>
      <dgm:spPr/>
    </dgm:pt>
    <dgm:pt modelId="{80ADC541-E9BF-4633-A900-8F42A36FC873}" type="pres">
      <dgm:prSet presAssocID="{BD9D4DA7-541F-439E-A007-0EFD9B2E41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2C03-F90C-4C21-A100-77C6AD550DC1}" type="pres">
      <dgm:prSet presAssocID="{BD9D4DA7-541F-439E-A007-0EFD9B2E41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799F-44D8-4F3D-86BF-A33807129C20}" type="pres">
      <dgm:prSet presAssocID="{621FE115-129C-4876-8A53-C021CC9C9695}" presName="sp" presStyleCnt="0"/>
      <dgm:spPr/>
    </dgm:pt>
    <dgm:pt modelId="{D0B0E3E8-9C2C-4901-89EB-868FE3EDFC37}" type="pres">
      <dgm:prSet presAssocID="{F33FB6FC-F00B-41C7-BBB8-4C9D44B56C7F}" presName="composite" presStyleCnt="0"/>
      <dgm:spPr/>
    </dgm:pt>
    <dgm:pt modelId="{68593F8C-4608-4FD5-BC60-2483D138D26C}" type="pres">
      <dgm:prSet presAssocID="{F33FB6FC-F00B-41C7-BBB8-4C9D44B56C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3693-6C06-4251-9B52-CA8C2BBA5127}" type="pres">
      <dgm:prSet presAssocID="{F33FB6FC-F00B-41C7-BBB8-4C9D44B56C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4135A-0D96-4FA4-A002-4B1F0100A26D}" type="pres">
      <dgm:prSet presAssocID="{876ABBCC-2467-40CC-9348-9D0EF50836C6}" presName="sp" presStyleCnt="0"/>
      <dgm:spPr/>
    </dgm:pt>
    <dgm:pt modelId="{C96F85E0-4C34-4072-B52A-054BB70919F9}" type="pres">
      <dgm:prSet presAssocID="{95B17E8C-D828-4FFE-B2EA-D5F23DCFB5A4}" presName="composite" presStyleCnt="0"/>
      <dgm:spPr/>
    </dgm:pt>
    <dgm:pt modelId="{48AD31D7-D916-4C10-AC96-F9587AC21587}" type="pres">
      <dgm:prSet presAssocID="{95B17E8C-D828-4FFE-B2EA-D5F23DCFB5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DEA3-BED7-4FDA-8FCF-F7CA0B96276E}" type="pres">
      <dgm:prSet presAssocID="{95B17E8C-D828-4FFE-B2EA-D5F23DCFB5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0A0C5-9AA6-43B4-A13E-F8B14A8DACEE}" srcId="{DF015875-6E46-4141-BD04-35731AA46F6C}" destId="{F33FB6FC-F00B-41C7-BBB8-4C9D44B56C7F}" srcOrd="1" destOrd="0" parTransId="{9720EDD7-03F5-4BEA-B754-644C825FDEC0}" sibTransId="{876ABBCC-2467-40CC-9348-9D0EF50836C6}"/>
    <dgm:cxn modelId="{4C0CDC39-8449-4C37-8330-0C120F846C18}" srcId="{BD9D4DA7-541F-439E-A007-0EFD9B2E41FF}" destId="{ADFB8DB6-76AD-47E6-9345-6133530BC993}" srcOrd="0" destOrd="0" parTransId="{BED0D2F9-CCA5-4253-8D8B-81DAFA757DB3}" sibTransId="{FC186321-9354-422F-B517-86448706A3E2}"/>
    <dgm:cxn modelId="{2DA96C78-4441-4970-BEF8-EC2E910B21A3}" type="presOf" srcId="{ADFB8DB6-76AD-47E6-9345-6133530BC993}" destId="{9A3B2C03-F90C-4C21-A100-77C6AD550DC1}" srcOrd="0" destOrd="0" presId="urn:microsoft.com/office/officeart/2005/8/layout/chevron2"/>
    <dgm:cxn modelId="{149046A0-728E-4C45-844D-1B9C172E8B71}" srcId="{F33FB6FC-F00B-41C7-BBB8-4C9D44B56C7F}" destId="{632100D6-0085-47EB-895A-0050B7A57B74}" srcOrd="0" destOrd="0" parTransId="{92D982C1-D0FF-4DD5-966F-CAE1FE843BDE}" sibTransId="{7DA37E80-CD44-4C5C-8A12-96EA5BB38E88}"/>
    <dgm:cxn modelId="{7D98D55F-2C9B-4B3A-B3B7-161F7AB2B041}" type="presOf" srcId="{632100D6-0085-47EB-895A-0050B7A57B74}" destId="{D03D3693-6C06-4251-9B52-CA8C2BBA5127}" srcOrd="0" destOrd="0" presId="urn:microsoft.com/office/officeart/2005/8/layout/chevron2"/>
    <dgm:cxn modelId="{EEB08FFA-8E3A-491D-AB1E-D16D5300890C}" srcId="{DF015875-6E46-4141-BD04-35731AA46F6C}" destId="{95B17E8C-D828-4FFE-B2EA-D5F23DCFB5A4}" srcOrd="2" destOrd="0" parTransId="{6E5BA420-A7E3-422C-AFA0-ECB185BE543B}" sibTransId="{BFA1411E-6F3B-4358-A9D8-2ECA8A6348E1}"/>
    <dgm:cxn modelId="{07B56E5A-62CA-4EAC-80D2-4DBB63C69242}" type="presOf" srcId="{BD9D4DA7-541F-439E-A007-0EFD9B2E41FF}" destId="{80ADC541-E9BF-4633-A900-8F42A36FC873}" srcOrd="0" destOrd="0" presId="urn:microsoft.com/office/officeart/2005/8/layout/chevron2"/>
    <dgm:cxn modelId="{80EF450E-E8F0-407C-B8E0-BDFE9D62421F}" type="presOf" srcId="{F33FB6FC-F00B-41C7-BBB8-4C9D44B56C7F}" destId="{68593F8C-4608-4FD5-BC60-2483D138D26C}" srcOrd="0" destOrd="0" presId="urn:microsoft.com/office/officeart/2005/8/layout/chevron2"/>
    <dgm:cxn modelId="{7928BEE8-D55E-42BB-94CA-3678D9F1AD62}" type="presOf" srcId="{DF015875-6E46-4141-BD04-35731AA46F6C}" destId="{B7807F3B-1F56-48EA-9F8D-5E286077DA8B}" srcOrd="0" destOrd="0" presId="urn:microsoft.com/office/officeart/2005/8/layout/chevron2"/>
    <dgm:cxn modelId="{CA2E7F2A-F7D7-45E1-AED1-541C41B7E5E6}" srcId="{DF015875-6E46-4141-BD04-35731AA46F6C}" destId="{BD9D4DA7-541F-439E-A007-0EFD9B2E41FF}" srcOrd="0" destOrd="0" parTransId="{047B409D-D3C6-4339-8091-C7C67D6ACB8F}" sibTransId="{621FE115-129C-4876-8A53-C021CC9C9695}"/>
    <dgm:cxn modelId="{81177760-0E93-4377-A892-C07644D38446}" type="presOf" srcId="{877E6834-2854-4590-BE3D-E257D298869A}" destId="{4721DEA3-BED7-4FDA-8FCF-F7CA0B96276E}" srcOrd="0" destOrd="0" presId="urn:microsoft.com/office/officeart/2005/8/layout/chevron2"/>
    <dgm:cxn modelId="{4F6C47D3-BBB1-40C1-8AFF-0A3FA120552F}" srcId="{95B17E8C-D828-4FFE-B2EA-D5F23DCFB5A4}" destId="{877E6834-2854-4590-BE3D-E257D298869A}" srcOrd="0" destOrd="0" parTransId="{6BAAB4C5-7479-4220-AD63-D86620A72610}" sibTransId="{79E7B7A3-7C25-4F93-A2E6-AC55AD797855}"/>
    <dgm:cxn modelId="{51796A1F-3581-40EE-AC40-EB91BAD16070}" type="presOf" srcId="{95B17E8C-D828-4FFE-B2EA-D5F23DCFB5A4}" destId="{48AD31D7-D916-4C10-AC96-F9587AC21587}" srcOrd="0" destOrd="0" presId="urn:microsoft.com/office/officeart/2005/8/layout/chevron2"/>
    <dgm:cxn modelId="{FD50751D-4DFB-4B22-A943-1A42141E75D8}" type="presParOf" srcId="{B7807F3B-1F56-48EA-9F8D-5E286077DA8B}" destId="{9980C8D2-8CE3-4EB3-8BA2-6946FFC860C7}" srcOrd="0" destOrd="0" presId="urn:microsoft.com/office/officeart/2005/8/layout/chevron2"/>
    <dgm:cxn modelId="{CF5BCE6C-1F5B-4087-B3D8-4DCEE980DFC8}" type="presParOf" srcId="{9980C8D2-8CE3-4EB3-8BA2-6946FFC860C7}" destId="{80ADC541-E9BF-4633-A900-8F42A36FC873}" srcOrd="0" destOrd="0" presId="urn:microsoft.com/office/officeart/2005/8/layout/chevron2"/>
    <dgm:cxn modelId="{DCCF261E-4B76-4422-986F-E919305885C3}" type="presParOf" srcId="{9980C8D2-8CE3-4EB3-8BA2-6946FFC860C7}" destId="{9A3B2C03-F90C-4C21-A100-77C6AD550DC1}" srcOrd="1" destOrd="0" presId="urn:microsoft.com/office/officeart/2005/8/layout/chevron2"/>
    <dgm:cxn modelId="{6C1F6515-98BA-464D-941A-38B03DA765C8}" type="presParOf" srcId="{B7807F3B-1F56-48EA-9F8D-5E286077DA8B}" destId="{E387799F-44D8-4F3D-86BF-A33807129C20}" srcOrd="1" destOrd="0" presId="urn:microsoft.com/office/officeart/2005/8/layout/chevron2"/>
    <dgm:cxn modelId="{B19559F0-2400-4CF3-9E40-D337D51E30D5}" type="presParOf" srcId="{B7807F3B-1F56-48EA-9F8D-5E286077DA8B}" destId="{D0B0E3E8-9C2C-4901-89EB-868FE3EDFC37}" srcOrd="2" destOrd="0" presId="urn:microsoft.com/office/officeart/2005/8/layout/chevron2"/>
    <dgm:cxn modelId="{E89C4392-22C7-4AEC-87A3-07C72BFC4F8D}" type="presParOf" srcId="{D0B0E3E8-9C2C-4901-89EB-868FE3EDFC37}" destId="{68593F8C-4608-4FD5-BC60-2483D138D26C}" srcOrd="0" destOrd="0" presId="urn:microsoft.com/office/officeart/2005/8/layout/chevron2"/>
    <dgm:cxn modelId="{EFECF1EE-FF6E-47B0-9B2D-364D74E34C7D}" type="presParOf" srcId="{D0B0E3E8-9C2C-4901-89EB-868FE3EDFC37}" destId="{D03D3693-6C06-4251-9B52-CA8C2BBA5127}" srcOrd="1" destOrd="0" presId="urn:microsoft.com/office/officeart/2005/8/layout/chevron2"/>
    <dgm:cxn modelId="{64A711DC-51B3-4D05-9C8B-3410D5E7E74E}" type="presParOf" srcId="{B7807F3B-1F56-48EA-9F8D-5E286077DA8B}" destId="{8724135A-0D96-4FA4-A002-4B1F0100A26D}" srcOrd="3" destOrd="0" presId="urn:microsoft.com/office/officeart/2005/8/layout/chevron2"/>
    <dgm:cxn modelId="{CD819BF3-643E-4F1A-B2E5-2A655565DD49}" type="presParOf" srcId="{B7807F3B-1F56-48EA-9F8D-5E286077DA8B}" destId="{C96F85E0-4C34-4072-B52A-054BB70919F9}" srcOrd="4" destOrd="0" presId="urn:microsoft.com/office/officeart/2005/8/layout/chevron2"/>
    <dgm:cxn modelId="{A186EF50-7D49-44F2-8A3D-5F7582528DF9}" type="presParOf" srcId="{C96F85E0-4C34-4072-B52A-054BB70919F9}" destId="{48AD31D7-D916-4C10-AC96-F9587AC21587}" srcOrd="0" destOrd="0" presId="urn:microsoft.com/office/officeart/2005/8/layout/chevron2"/>
    <dgm:cxn modelId="{6B29B2D2-C180-4492-8F7B-6A3592A6D8ED}" type="presParOf" srcId="{C96F85E0-4C34-4072-B52A-054BB70919F9}" destId="{4721DEA3-BED7-4FDA-8FCF-F7CA0B9627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D2071-8285-47D0-B707-69D07016FF36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BDE7827-C2B6-4D64-8ED9-3FE41FD0FC62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требованиями, предъявляемыми к современному учебному занятию.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4FFBF1-B388-4663-BC69-5DD602596CCE}" type="parTrans" cxnId="{5C4828ED-50CF-4619-A137-F60BD108857D}">
      <dgm:prSet/>
      <dgm:spPr/>
      <dgm:t>
        <a:bodyPr/>
        <a:lstStyle/>
        <a:p>
          <a:endParaRPr lang="ru-RU"/>
        </a:p>
      </dgm:t>
    </dgm:pt>
    <dgm:pt modelId="{F47E549A-E773-473B-B078-73A1276CD309}" type="sibTrans" cxnId="{5C4828ED-50CF-4619-A137-F60BD108857D}">
      <dgm:prSet/>
      <dgm:spPr/>
      <dgm:t>
        <a:bodyPr/>
        <a:lstStyle/>
        <a:p>
          <a:endParaRPr lang="ru-RU"/>
        </a:p>
      </dgm:t>
    </dgm:pt>
    <dgm:pt modelId="{83C63994-8351-4E7C-8283-9602E00B60A7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B4B480-863E-481D-A877-4661531C955D}" type="parTrans" cxnId="{B29384DC-FB23-4CE6-9887-215088C037C7}">
      <dgm:prSet/>
      <dgm:spPr/>
      <dgm:t>
        <a:bodyPr/>
        <a:lstStyle/>
        <a:p>
          <a:endParaRPr lang="ru-RU"/>
        </a:p>
      </dgm:t>
    </dgm:pt>
    <dgm:pt modelId="{B2A90041-15A4-4419-AF3C-1134216CF4E3}" type="sibTrans" cxnId="{B29384DC-FB23-4CE6-9887-215088C037C7}">
      <dgm:prSet/>
      <dgm:spPr/>
      <dgm:t>
        <a:bodyPr/>
        <a:lstStyle/>
        <a:p>
          <a:endParaRPr lang="ru-RU"/>
        </a:p>
      </dgm:t>
    </dgm:pt>
    <dgm:pt modelId="{498DB1AD-0A06-4344-872E-566AA05C27B1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Виды и классификации учебных занятий в УДО. Основные элементы структуры занятия. (1 час)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9BD8FD-FE67-4C68-AC70-B04D056FDC69}" type="parTrans" cxnId="{11878357-3FF6-41E4-B813-862D92E284DE}">
      <dgm:prSet/>
      <dgm:spPr/>
      <dgm:t>
        <a:bodyPr/>
        <a:lstStyle/>
        <a:p>
          <a:endParaRPr lang="ru-RU"/>
        </a:p>
      </dgm:t>
    </dgm:pt>
    <dgm:pt modelId="{1606139D-341C-4319-AD93-F14813AB3218}" type="sibTrans" cxnId="{11878357-3FF6-41E4-B813-862D92E284DE}">
      <dgm:prSet/>
      <dgm:spPr/>
      <dgm:t>
        <a:bodyPr/>
        <a:lstStyle/>
        <a:p>
          <a:endParaRPr lang="ru-RU"/>
        </a:p>
      </dgm:t>
    </dgm:pt>
    <dgm:pt modelId="{A69753D4-1AF8-49AF-B7EA-DD650E39D0C5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B6437D-8F44-4647-8C4B-F4E39FC591FF}" type="parTrans" cxnId="{A5D7E5B7-D1D5-473C-A077-B3236E070948}">
      <dgm:prSet/>
      <dgm:spPr/>
      <dgm:t>
        <a:bodyPr/>
        <a:lstStyle/>
        <a:p>
          <a:endParaRPr lang="ru-RU"/>
        </a:p>
      </dgm:t>
    </dgm:pt>
    <dgm:pt modelId="{F2EFC363-DE3D-48D5-9208-D7905FB10723}" type="sibTrans" cxnId="{A5D7E5B7-D1D5-473C-A077-B3236E070948}">
      <dgm:prSet/>
      <dgm:spPr/>
      <dgm:t>
        <a:bodyPr/>
        <a:lstStyle/>
        <a:p>
          <a:endParaRPr lang="ru-RU"/>
        </a:p>
      </dgm:t>
    </dgm:pt>
    <dgm:pt modelId="{A4EB7B1F-3D17-444A-8ED4-587FC6A64AA9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Алгоритм подготовки учебного занятия. (2 часа)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CB195B-FE82-4021-B56E-55D7A3D0F822}" type="parTrans" cxnId="{2448CA06-118A-49F8-90CA-3D500B330647}">
      <dgm:prSet/>
      <dgm:spPr/>
      <dgm:t>
        <a:bodyPr/>
        <a:lstStyle/>
        <a:p>
          <a:endParaRPr lang="ru-RU"/>
        </a:p>
      </dgm:t>
    </dgm:pt>
    <dgm:pt modelId="{50F433F7-CB85-4B3A-817F-DDF72C161174}" type="sibTrans" cxnId="{2448CA06-118A-49F8-90CA-3D500B330647}">
      <dgm:prSet/>
      <dgm:spPr/>
      <dgm:t>
        <a:bodyPr/>
        <a:lstStyle/>
        <a:p>
          <a:endParaRPr lang="ru-RU"/>
        </a:p>
      </dgm:t>
    </dgm:pt>
    <dgm:pt modelId="{E56BFC0C-42CB-4D8E-8ED2-AF73D7316738}" type="pres">
      <dgm:prSet presAssocID="{91BD2071-8285-47D0-B707-69D07016FF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C301A-487C-44C4-A168-CAA5E0C53D94}" type="pres">
      <dgm:prSet presAssocID="{7BDE7827-C2B6-4D64-8ED9-3FE41FD0FC62}" presName="comp" presStyleCnt="0"/>
      <dgm:spPr/>
    </dgm:pt>
    <dgm:pt modelId="{9AB28A53-F249-4BFF-887C-E60E3F07596E}" type="pres">
      <dgm:prSet presAssocID="{7BDE7827-C2B6-4D64-8ED9-3FE41FD0FC62}" presName="box" presStyleLbl="node1" presStyleIdx="0" presStyleCnt="3"/>
      <dgm:spPr/>
      <dgm:t>
        <a:bodyPr/>
        <a:lstStyle/>
        <a:p>
          <a:endParaRPr lang="ru-RU"/>
        </a:p>
      </dgm:t>
    </dgm:pt>
    <dgm:pt modelId="{399AB6A7-E23F-4FF6-B8A3-1F5E505B2790}" type="pres">
      <dgm:prSet presAssocID="{7BDE7827-C2B6-4D64-8ED9-3FE41FD0FC62}" presName="img" presStyleLbl="fgImgPlace1" presStyleIdx="0" presStyleCnt="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EC2871-25CE-4976-8591-4D8336701509}" type="pres">
      <dgm:prSet presAssocID="{7BDE7827-C2B6-4D64-8ED9-3FE41FD0FC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D6C2-DF58-49FD-B385-C8D508477C1E}" type="pres">
      <dgm:prSet presAssocID="{F47E549A-E773-473B-B078-73A1276CD309}" presName="spacer" presStyleCnt="0"/>
      <dgm:spPr/>
    </dgm:pt>
    <dgm:pt modelId="{AB98386D-B0F2-4F5C-956E-F19C89E5B8DA}" type="pres">
      <dgm:prSet presAssocID="{83C63994-8351-4E7C-8283-9602E00B60A7}" presName="comp" presStyleCnt="0"/>
      <dgm:spPr/>
    </dgm:pt>
    <dgm:pt modelId="{324370B1-02D8-4302-9C8E-6B83A5FDD1BE}" type="pres">
      <dgm:prSet presAssocID="{83C63994-8351-4E7C-8283-9602E00B60A7}" presName="box" presStyleLbl="node1" presStyleIdx="1" presStyleCnt="3"/>
      <dgm:spPr/>
      <dgm:t>
        <a:bodyPr/>
        <a:lstStyle/>
        <a:p>
          <a:endParaRPr lang="ru-RU"/>
        </a:p>
      </dgm:t>
    </dgm:pt>
    <dgm:pt modelId="{8EDA26C8-C2D6-449C-BBF0-5D01F706147C}" type="pres">
      <dgm:prSet presAssocID="{83C63994-8351-4E7C-8283-9602E00B60A7}" presName="img" presStyleLbl="fgImgPlace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F2CBE4-C011-406C-8100-7173043DAE78}" type="pres">
      <dgm:prSet presAssocID="{83C63994-8351-4E7C-8283-9602E00B60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BAA52-7094-4B6E-A698-E829C2DFC7FC}" type="pres">
      <dgm:prSet presAssocID="{B2A90041-15A4-4419-AF3C-1134216CF4E3}" presName="spacer" presStyleCnt="0"/>
      <dgm:spPr/>
    </dgm:pt>
    <dgm:pt modelId="{CCBE7192-FECC-45ED-9193-D8D693B65380}" type="pres">
      <dgm:prSet presAssocID="{A69753D4-1AF8-49AF-B7EA-DD650E39D0C5}" presName="comp" presStyleCnt="0"/>
      <dgm:spPr/>
    </dgm:pt>
    <dgm:pt modelId="{82A9725A-E77D-4C8B-9085-75DAF5AD77E2}" type="pres">
      <dgm:prSet presAssocID="{A69753D4-1AF8-49AF-B7EA-DD650E39D0C5}" presName="box" presStyleLbl="node1" presStyleIdx="2" presStyleCnt="3"/>
      <dgm:spPr/>
      <dgm:t>
        <a:bodyPr/>
        <a:lstStyle/>
        <a:p>
          <a:endParaRPr lang="ru-RU"/>
        </a:p>
      </dgm:t>
    </dgm:pt>
    <dgm:pt modelId="{CAF3B937-F050-4E05-88CB-70F8C36BB4CB}" type="pres">
      <dgm:prSet presAssocID="{A69753D4-1AF8-49AF-B7EA-DD650E39D0C5}" presName="img" presStyleLbl="fgImgPlace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8BD24-B225-4FA9-B05B-A10D3B4193FA}" type="pres">
      <dgm:prSet presAssocID="{A69753D4-1AF8-49AF-B7EA-DD650E39D0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DA9CC-D89D-4240-A46D-B1D4939B3FCF}" type="presOf" srcId="{91BD2071-8285-47D0-B707-69D07016FF36}" destId="{E56BFC0C-42CB-4D8E-8ED2-AF73D7316738}" srcOrd="0" destOrd="0" presId="urn:microsoft.com/office/officeart/2005/8/layout/vList4"/>
    <dgm:cxn modelId="{80A7675B-4DD5-48DD-A5C5-AB9E10EDDDB1}" type="presOf" srcId="{83C63994-8351-4E7C-8283-9602E00B60A7}" destId="{D8F2CBE4-C011-406C-8100-7173043DAE78}" srcOrd="1" destOrd="0" presId="urn:microsoft.com/office/officeart/2005/8/layout/vList4"/>
    <dgm:cxn modelId="{FBB3EF0E-7034-4C31-95F1-5DBCB84CAB4A}" type="presOf" srcId="{498DB1AD-0A06-4344-872E-566AA05C27B1}" destId="{D8F2CBE4-C011-406C-8100-7173043DAE78}" srcOrd="1" destOrd="1" presId="urn:microsoft.com/office/officeart/2005/8/layout/vList4"/>
    <dgm:cxn modelId="{D9234D52-A6E1-47B0-A405-1BD054AC9101}" type="presOf" srcId="{7BDE7827-C2B6-4D64-8ED9-3FE41FD0FC62}" destId="{D0EC2871-25CE-4976-8591-4D8336701509}" srcOrd="1" destOrd="0" presId="urn:microsoft.com/office/officeart/2005/8/layout/vList4"/>
    <dgm:cxn modelId="{5C4828ED-50CF-4619-A137-F60BD108857D}" srcId="{91BD2071-8285-47D0-B707-69D07016FF36}" destId="{7BDE7827-C2B6-4D64-8ED9-3FE41FD0FC62}" srcOrd="0" destOrd="0" parTransId="{794FFBF1-B388-4663-BC69-5DD602596CCE}" sibTransId="{F47E549A-E773-473B-B078-73A1276CD309}"/>
    <dgm:cxn modelId="{509BA9C8-CC8F-4CD5-BDB8-ACE702A8B16F}" type="presOf" srcId="{A69753D4-1AF8-49AF-B7EA-DD650E39D0C5}" destId="{ED48BD24-B225-4FA9-B05B-A10D3B4193FA}" srcOrd="1" destOrd="0" presId="urn:microsoft.com/office/officeart/2005/8/layout/vList4"/>
    <dgm:cxn modelId="{11878357-3FF6-41E4-B813-862D92E284DE}" srcId="{83C63994-8351-4E7C-8283-9602E00B60A7}" destId="{498DB1AD-0A06-4344-872E-566AA05C27B1}" srcOrd="0" destOrd="0" parTransId="{A39BD8FD-FE67-4C68-AC70-B04D056FDC69}" sibTransId="{1606139D-341C-4319-AD93-F14813AB3218}"/>
    <dgm:cxn modelId="{79694915-F2F7-4F34-A2B0-D8A53FA0F0CB}" type="presOf" srcId="{7BDE7827-C2B6-4D64-8ED9-3FE41FD0FC62}" destId="{9AB28A53-F249-4BFF-887C-E60E3F07596E}" srcOrd="0" destOrd="0" presId="urn:microsoft.com/office/officeart/2005/8/layout/vList4"/>
    <dgm:cxn modelId="{08BFE39E-98BD-4B9F-8E8C-92A48B35D639}" type="presOf" srcId="{83C63994-8351-4E7C-8283-9602E00B60A7}" destId="{324370B1-02D8-4302-9C8E-6B83A5FDD1BE}" srcOrd="0" destOrd="0" presId="urn:microsoft.com/office/officeart/2005/8/layout/vList4"/>
    <dgm:cxn modelId="{B29384DC-FB23-4CE6-9887-215088C037C7}" srcId="{91BD2071-8285-47D0-B707-69D07016FF36}" destId="{83C63994-8351-4E7C-8283-9602E00B60A7}" srcOrd="1" destOrd="0" parTransId="{A6B4B480-863E-481D-A877-4661531C955D}" sibTransId="{B2A90041-15A4-4419-AF3C-1134216CF4E3}"/>
    <dgm:cxn modelId="{778BD8A4-609C-494E-9FED-457BE80DB150}" type="presOf" srcId="{A4EB7B1F-3D17-444A-8ED4-587FC6A64AA9}" destId="{82A9725A-E77D-4C8B-9085-75DAF5AD77E2}" srcOrd="0" destOrd="1" presId="urn:microsoft.com/office/officeart/2005/8/layout/vList4"/>
    <dgm:cxn modelId="{C6E4ECE5-37C0-4DBB-B65A-12012CF915A6}" type="presOf" srcId="{A69753D4-1AF8-49AF-B7EA-DD650E39D0C5}" destId="{82A9725A-E77D-4C8B-9085-75DAF5AD77E2}" srcOrd="0" destOrd="0" presId="urn:microsoft.com/office/officeart/2005/8/layout/vList4"/>
    <dgm:cxn modelId="{2448CA06-118A-49F8-90CA-3D500B330647}" srcId="{A69753D4-1AF8-49AF-B7EA-DD650E39D0C5}" destId="{A4EB7B1F-3D17-444A-8ED4-587FC6A64AA9}" srcOrd="0" destOrd="0" parTransId="{CCCB195B-FE82-4021-B56E-55D7A3D0F822}" sibTransId="{50F433F7-CB85-4B3A-817F-DDF72C161174}"/>
    <dgm:cxn modelId="{A7E559A2-38EE-4D8A-BFF7-69C5D93CC18B}" type="presOf" srcId="{498DB1AD-0A06-4344-872E-566AA05C27B1}" destId="{324370B1-02D8-4302-9C8E-6B83A5FDD1BE}" srcOrd="0" destOrd="1" presId="urn:microsoft.com/office/officeart/2005/8/layout/vList4"/>
    <dgm:cxn modelId="{A5D7E5B7-D1D5-473C-A077-B3236E070948}" srcId="{91BD2071-8285-47D0-B707-69D07016FF36}" destId="{A69753D4-1AF8-49AF-B7EA-DD650E39D0C5}" srcOrd="2" destOrd="0" parTransId="{D7B6437D-8F44-4647-8C4B-F4E39FC591FF}" sibTransId="{F2EFC363-DE3D-48D5-9208-D7905FB10723}"/>
    <dgm:cxn modelId="{569E9F70-1E6D-49FB-9F82-2B1E65417E5B}" type="presOf" srcId="{A4EB7B1F-3D17-444A-8ED4-587FC6A64AA9}" destId="{ED48BD24-B225-4FA9-B05B-A10D3B4193FA}" srcOrd="1" destOrd="1" presId="urn:microsoft.com/office/officeart/2005/8/layout/vList4"/>
    <dgm:cxn modelId="{CB229575-FE6F-417E-9552-E621B1AEF264}" type="presParOf" srcId="{E56BFC0C-42CB-4D8E-8ED2-AF73D7316738}" destId="{F3BC301A-487C-44C4-A168-CAA5E0C53D94}" srcOrd="0" destOrd="0" presId="urn:microsoft.com/office/officeart/2005/8/layout/vList4"/>
    <dgm:cxn modelId="{2CD65D65-62FE-4FCD-B638-5DBE04B12DC5}" type="presParOf" srcId="{F3BC301A-487C-44C4-A168-CAA5E0C53D94}" destId="{9AB28A53-F249-4BFF-887C-E60E3F07596E}" srcOrd="0" destOrd="0" presId="urn:microsoft.com/office/officeart/2005/8/layout/vList4"/>
    <dgm:cxn modelId="{376D5179-B08D-439A-B44B-329E4A9A3476}" type="presParOf" srcId="{F3BC301A-487C-44C4-A168-CAA5E0C53D94}" destId="{399AB6A7-E23F-4FF6-B8A3-1F5E505B2790}" srcOrd="1" destOrd="0" presId="urn:microsoft.com/office/officeart/2005/8/layout/vList4"/>
    <dgm:cxn modelId="{CAAB282A-EE48-4A48-A8C6-3DA58B4CD375}" type="presParOf" srcId="{F3BC301A-487C-44C4-A168-CAA5E0C53D94}" destId="{D0EC2871-25CE-4976-8591-4D8336701509}" srcOrd="2" destOrd="0" presId="urn:microsoft.com/office/officeart/2005/8/layout/vList4"/>
    <dgm:cxn modelId="{D80F2E48-F384-4B8B-B736-D4D1083F5CED}" type="presParOf" srcId="{E56BFC0C-42CB-4D8E-8ED2-AF73D7316738}" destId="{D791D6C2-DF58-49FD-B385-C8D508477C1E}" srcOrd="1" destOrd="0" presId="urn:microsoft.com/office/officeart/2005/8/layout/vList4"/>
    <dgm:cxn modelId="{2B19A189-0512-4158-98E0-F04E9B5626EC}" type="presParOf" srcId="{E56BFC0C-42CB-4D8E-8ED2-AF73D7316738}" destId="{AB98386D-B0F2-4F5C-956E-F19C89E5B8DA}" srcOrd="2" destOrd="0" presId="urn:microsoft.com/office/officeart/2005/8/layout/vList4"/>
    <dgm:cxn modelId="{5548E6DE-2DF1-4BC9-B194-A75BCF6797CA}" type="presParOf" srcId="{AB98386D-B0F2-4F5C-956E-F19C89E5B8DA}" destId="{324370B1-02D8-4302-9C8E-6B83A5FDD1BE}" srcOrd="0" destOrd="0" presId="urn:microsoft.com/office/officeart/2005/8/layout/vList4"/>
    <dgm:cxn modelId="{AACDAB15-796F-4E8D-8549-8AF945FCE91E}" type="presParOf" srcId="{AB98386D-B0F2-4F5C-956E-F19C89E5B8DA}" destId="{8EDA26C8-C2D6-449C-BBF0-5D01F706147C}" srcOrd="1" destOrd="0" presId="urn:microsoft.com/office/officeart/2005/8/layout/vList4"/>
    <dgm:cxn modelId="{0617F032-DE6D-412A-86EB-5A984AD24A48}" type="presParOf" srcId="{AB98386D-B0F2-4F5C-956E-F19C89E5B8DA}" destId="{D8F2CBE4-C011-406C-8100-7173043DAE78}" srcOrd="2" destOrd="0" presId="urn:microsoft.com/office/officeart/2005/8/layout/vList4"/>
    <dgm:cxn modelId="{35706E13-8AC6-4056-9A5C-6AB5708C7F83}" type="presParOf" srcId="{E56BFC0C-42CB-4D8E-8ED2-AF73D7316738}" destId="{1FBBAA52-7094-4B6E-A698-E829C2DFC7FC}" srcOrd="3" destOrd="0" presId="urn:microsoft.com/office/officeart/2005/8/layout/vList4"/>
    <dgm:cxn modelId="{87E7F105-98A5-4411-B301-F475A0C3C695}" type="presParOf" srcId="{E56BFC0C-42CB-4D8E-8ED2-AF73D7316738}" destId="{CCBE7192-FECC-45ED-9193-D8D693B65380}" srcOrd="4" destOrd="0" presId="urn:microsoft.com/office/officeart/2005/8/layout/vList4"/>
    <dgm:cxn modelId="{309EF59C-12AF-4640-A648-A52032C943D7}" type="presParOf" srcId="{CCBE7192-FECC-45ED-9193-D8D693B65380}" destId="{82A9725A-E77D-4C8B-9085-75DAF5AD77E2}" srcOrd="0" destOrd="0" presId="urn:microsoft.com/office/officeart/2005/8/layout/vList4"/>
    <dgm:cxn modelId="{C08A7FDF-3574-451F-9F40-B7B558663368}" type="presParOf" srcId="{CCBE7192-FECC-45ED-9193-D8D693B65380}" destId="{CAF3B937-F050-4E05-88CB-70F8C36BB4CB}" srcOrd="1" destOrd="0" presId="urn:microsoft.com/office/officeart/2005/8/layout/vList4"/>
    <dgm:cxn modelId="{B2130F1D-C18C-470A-ADCF-461F1BF59F3A}" type="presParOf" srcId="{CCBE7192-FECC-45ED-9193-D8D693B65380}" destId="{ED48BD24-B225-4FA9-B05B-A10D3B4193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D2071-8285-47D0-B707-69D07016FF36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BDE7827-C2B6-4D64-8ED9-3FE41FD0FC62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современными педагогическими технологиями и интерактивными методами и формами обучения.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4FFBF1-B388-4663-BC69-5DD602596CCE}" type="parTrans" cxnId="{5C4828ED-50CF-4619-A137-F60BD108857D}">
      <dgm:prSet/>
      <dgm:spPr/>
      <dgm:t>
        <a:bodyPr/>
        <a:lstStyle/>
        <a:p>
          <a:endParaRPr lang="ru-RU"/>
        </a:p>
      </dgm:t>
    </dgm:pt>
    <dgm:pt modelId="{F47E549A-E773-473B-B078-73A1276CD309}" type="sibTrans" cxnId="{5C4828ED-50CF-4619-A137-F60BD108857D}">
      <dgm:prSet/>
      <dgm:spPr/>
      <dgm:t>
        <a:bodyPr/>
        <a:lstStyle/>
        <a:p>
          <a:endParaRPr lang="ru-RU"/>
        </a:p>
      </dgm:t>
    </dgm:pt>
    <dgm:pt modelId="{83C63994-8351-4E7C-8283-9602E00B60A7}">
      <dgm:prSet/>
      <dgm:spPr/>
      <dgm:t>
        <a:bodyPr/>
        <a:lstStyle/>
        <a:p>
          <a:r>
            <a:rPr lang="ru-RU" sz="23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sz="23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B4B480-863E-481D-A877-4661531C955D}" type="parTrans" cxnId="{B29384DC-FB23-4CE6-9887-215088C037C7}">
      <dgm:prSet/>
      <dgm:spPr/>
      <dgm:t>
        <a:bodyPr/>
        <a:lstStyle/>
        <a:p>
          <a:endParaRPr lang="ru-RU"/>
        </a:p>
      </dgm:t>
    </dgm:pt>
    <dgm:pt modelId="{B2A90041-15A4-4419-AF3C-1134216CF4E3}" type="sibTrans" cxnId="{B29384DC-FB23-4CE6-9887-215088C037C7}">
      <dgm:prSet/>
      <dgm:spPr/>
      <dgm:t>
        <a:bodyPr/>
        <a:lstStyle/>
        <a:p>
          <a:endParaRPr lang="ru-RU"/>
        </a:p>
      </dgm:t>
    </dgm:pt>
    <dgm:pt modelId="{498DB1AD-0A06-4344-872E-566AA05C27B1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Современные педагогические технологии в УДО. (1 ч.)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9BD8FD-FE67-4C68-AC70-B04D056FDC69}" type="parTrans" cxnId="{11878357-3FF6-41E4-B813-862D92E284DE}">
      <dgm:prSet/>
      <dgm:spPr/>
      <dgm:t>
        <a:bodyPr/>
        <a:lstStyle/>
        <a:p>
          <a:endParaRPr lang="ru-RU"/>
        </a:p>
      </dgm:t>
    </dgm:pt>
    <dgm:pt modelId="{1606139D-341C-4319-AD93-F14813AB3218}" type="sibTrans" cxnId="{11878357-3FF6-41E4-B813-862D92E284DE}">
      <dgm:prSet/>
      <dgm:spPr/>
      <dgm:t>
        <a:bodyPr/>
        <a:lstStyle/>
        <a:p>
          <a:endParaRPr lang="ru-RU"/>
        </a:p>
      </dgm:t>
    </dgm:pt>
    <dgm:pt modelId="{A69753D4-1AF8-49AF-B7EA-DD650E39D0C5}">
      <dgm:prSet/>
      <dgm:spPr/>
      <dgm:t>
        <a:bodyPr/>
        <a:lstStyle/>
        <a:p>
          <a:r>
            <a:rPr lang="ru-RU" sz="23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sz="23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B6437D-8F44-4647-8C4B-F4E39FC591FF}" type="parTrans" cxnId="{A5D7E5B7-D1D5-473C-A077-B3236E070948}">
      <dgm:prSet/>
      <dgm:spPr/>
      <dgm:t>
        <a:bodyPr/>
        <a:lstStyle/>
        <a:p>
          <a:endParaRPr lang="ru-RU"/>
        </a:p>
      </dgm:t>
    </dgm:pt>
    <dgm:pt modelId="{F2EFC363-DE3D-48D5-9208-D7905FB10723}" type="sibTrans" cxnId="{A5D7E5B7-D1D5-473C-A077-B3236E070948}">
      <dgm:prSet/>
      <dgm:spPr/>
      <dgm:t>
        <a:bodyPr/>
        <a:lstStyle/>
        <a:p>
          <a:endParaRPr lang="ru-RU"/>
        </a:p>
      </dgm:t>
    </dgm:pt>
    <dgm:pt modelId="{A4EB7B1F-3D17-444A-8ED4-587FC6A64AA9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Интерактивные методы и формы обучения. (2 часа)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CB195B-FE82-4021-B56E-55D7A3D0F822}" type="parTrans" cxnId="{2448CA06-118A-49F8-90CA-3D500B330647}">
      <dgm:prSet/>
      <dgm:spPr/>
      <dgm:t>
        <a:bodyPr/>
        <a:lstStyle/>
        <a:p>
          <a:endParaRPr lang="ru-RU"/>
        </a:p>
      </dgm:t>
    </dgm:pt>
    <dgm:pt modelId="{50F433F7-CB85-4B3A-817F-DDF72C161174}" type="sibTrans" cxnId="{2448CA06-118A-49F8-90CA-3D500B330647}">
      <dgm:prSet/>
      <dgm:spPr/>
      <dgm:t>
        <a:bodyPr/>
        <a:lstStyle/>
        <a:p>
          <a:endParaRPr lang="ru-RU"/>
        </a:p>
      </dgm:t>
    </dgm:pt>
    <dgm:pt modelId="{E56BFC0C-42CB-4D8E-8ED2-AF73D7316738}" type="pres">
      <dgm:prSet presAssocID="{91BD2071-8285-47D0-B707-69D07016FF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C301A-487C-44C4-A168-CAA5E0C53D94}" type="pres">
      <dgm:prSet presAssocID="{7BDE7827-C2B6-4D64-8ED9-3FE41FD0FC62}" presName="comp" presStyleCnt="0"/>
      <dgm:spPr/>
    </dgm:pt>
    <dgm:pt modelId="{9AB28A53-F249-4BFF-887C-E60E3F07596E}" type="pres">
      <dgm:prSet presAssocID="{7BDE7827-C2B6-4D64-8ED9-3FE41FD0FC62}" presName="box" presStyleLbl="node1" presStyleIdx="0" presStyleCnt="3"/>
      <dgm:spPr/>
      <dgm:t>
        <a:bodyPr/>
        <a:lstStyle/>
        <a:p>
          <a:endParaRPr lang="ru-RU"/>
        </a:p>
      </dgm:t>
    </dgm:pt>
    <dgm:pt modelId="{399AB6A7-E23F-4FF6-B8A3-1F5E505B2790}" type="pres">
      <dgm:prSet presAssocID="{7BDE7827-C2B6-4D64-8ED9-3FE41FD0FC62}" presName="img" presStyleLbl="fgImgPlace1" presStyleIdx="0" presStyleCnt="3" custLinFactNeighborX="-1650" custLinFactNeighborY="-2399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EC2871-25CE-4976-8591-4D8336701509}" type="pres">
      <dgm:prSet presAssocID="{7BDE7827-C2B6-4D64-8ED9-3FE41FD0FC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D6C2-DF58-49FD-B385-C8D508477C1E}" type="pres">
      <dgm:prSet presAssocID="{F47E549A-E773-473B-B078-73A1276CD309}" presName="spacer" presStyleCnt="0"/>
      <dgm:spPr/>
    </dgm:pt>
    <dgm:pt modelId="{AB98386D-B0F2-4F5C-956E-F19C89E5B8DA}" type="pres">
      <dgm:prSet presAssocID="{83C63994-8351-4E7C-8283-9602E00B60A7}" presName="comp" presStyleCnt="0"/>
      <dgm:spPr/>
    </dgm:pt>
    <dgm:pt modelId="{324370B1-02D8-4302-9C8E-6B83A5FDD1BE}" type="pres">
      <dgm:prSet presAssocID="{83C63994-8351-4E7C-8283-9602E00B60A7}" presName="box" presStyleLbl="node1" presStyleIdx="1" presStyleCnt="3"/>
      <dgm:spPr/>
      <dgm:t>
        <a:bodyPr/>
        <a:lstStyle/>
        <a:p>
          <a:endParaRPr lang="ru-RU"/>
        </a:p>
      </dgm:t>
    </dgm:pt>
    <dgm:pt modelId="{8EDA26C8-C2D6-449C-BBF0-5D01F706147C}" type="pres">
      <dgm:prSet presAssocID="{83C63994-8351-4E7C-8283-9602E00B60A7}" presName="img" presStyleLbl="fgImgPlace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F2CBE4-C011-406C-8100-7173043DAE78}" type="pres">
      <dgm:prSet presAssocID="{83C63994-8351-4E7C-8283-9602E00B60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BAA52-7094-4B6E-A698-E829C2DFC7FC}" type="pres">
      <dgm:prSet presAssocID="{B2A90041-15A4-4419-AF3C-1134216CF4E3}" presName="spacer" presStyleCnt="0"/>
      <dgm:spPr/>
    </dgm:pt>
    <dgm:pt modelId="{CCBE7192-FECC-45ED-9193-D8D693B65380}" type="pres">
      <dgm:prSet presAssocID="{A69753D4-1AF8-49AF-B7EA-DD650E39D0C5}" presName="comp" presStyleCnt="0"/>
      <dgm:spPr/>
    </dgm:pt>
    <dgm:pt modelId="{82A9725A-E77D-4C8B-9085-75DAF5AD77E2}" type="pres">
      <dgm:prSet presAssocID="{A69753D4-1AF8-49AF-B7EA-DD650E39D0C5}" presName="box" presStyleLbl="node1" presStyleIdx="2" presStyleCnt="3"/>
      <dgm:spPr/>
      <dgm:t>
        <a:bodyPr/>
        <a:lstStyle/>
        <a:p>
          <a:endParaRPr lang="ru-RU"/>
        </a:p>
      </dgm:t>
    </dgm:pt>
    <dgm:pt modelId="{CAF3B937-F050-4E05-88CB-70F8C36BB4CB}" type="pres">
      <dgm:prSet presAssocID="{A69753D4-1AF8-49AF-B7EA-DD650E39D0C5}" presName="img" presStyleLbl="fgImgPlace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8BD24-B225-4FA9-B05B-A10D3B4193FA}" type="pres">
      <dgm:prSet presAssocID="{A69753D4-1AF8-49AF-B7EA-DD650E39D0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828ED-50CF-4619-A137-F60BD108857D}" srcId="{91BD2071-8285-47D0-B707-69D07016FF36}" destId="{7BDE7827-C2B6-4D64-8ED9-3FE41FD0FC62}" srcOrd="0" destOrd="0" parTransId="{794FFBF1-B388-4663-BC69-5DD602596CCE}" sibTransId="{F47E549A-E773-473B-B078-73A1276CD309}"/>
    <dgm:cxn modelId="{E61015F1-1934-4C21-AF54-FDC3EA2A8CFB}" type="presOf" srcId="{83C63994-8351-4E7C-8283-9602E00B60A7}" destId="{D8F2CBE4-C011-406C-8100-7173043DAE78}" srcOrd="1" destOrd="0" presId="urn:microsoft.com/office/officeart/2005/8/layout/vList4"/>
    <dgm:cxn modelId="{D78FE777-89BB-4BD4-B1E6-EE9DF3C03A48}" type="presOf" srcId="{A4EB7B1F-3D17-444A-8ED4-587FC6A64AA9}" destId="{ED48BD24-B225-4FA9-B05B-A10D3B4193FA}" srcOrd="1" destOrd="1" presId="urn:microsoft.com/office/officeart/2005/8/layout/vList4"/>
    <dgm:cxn modelId="{11878357-3FF6-41E4-B813-862D92E284DE}" srcId="{83C63994-8351-4E7C-8283-9602E00B60A7}" destId="{498DB1AD-0A06-4344-872E-566AA05C27B1}" srcOrd="0" destOrd="0" parTransId="{A39BD8FD-FE67-4C68-AC70-B04D056FDC69}" sibTransId="{1606139D-341C-4319-AD93-F14813AB3218}"/>
    <dgm:cxn modelId="{000D2F11-B158-4469-8439-502AFBD2C703}" type="presOf" srcId="{7BDE7827-C2B6-4D64-8ED9-3FE41FD0FC62}" destId="{D0EC2871-25CE-4976-8591-4D8336701509}" srcOrd="1" destOrd="0" presId="urn:microsoft.com/office/officeart/2005/8/layout/vList4"/>
    <dgm:cxn modelId="{46B7B5D1-827A-4B60-A96C-0F3299900760}" type="presOf" srcId="{A69753D4-1AF8-49AF-B7EA-DD650E39D0C5}" destId="{ED48BD24-B225-4FA9-B05B-A10D3B4193FA}" srcOrd="1" destOrd="0" presId="urn:microsoft.com/office/officeart/2005/8/layout/vList4"/>
    <dgm:cxn modelId="{C7A8358E-EFB0-4BDB-B1C3-099DC93195B4}" type="presOf" srcId="{7BDE7827-C2B6-4D64-8ED9-3FE41FD0FC62}" destId="{9AB28A53-F249-4BFF-887C-E60E3F07596E}" srcOrd="0" destOrd="0" presId="urn:microsoft.com/office/officeart/2005/8/layout/vList4"/>
    <dgm:cxn modelId="{6B166FC0-35C9-411A-A41C-8B3BA2EC09C0}" type="presOf" srcId="{498DB1AD-0A06-4344-872E-566AA05C27B1}" destId="{324370B1-02D8-4302-9C8E-6B83A5FDD1BE}" srcOrd="0" destOrd="1" presId="urn:microsoft.com/office/officeart/2005/8/layout/vList4"/>
    <dgm:cxn modelId="{B29384DC-FB23-4CE6-9887-215088C037C7}" srcId="{91BD2071-8285-47D0-B707-69D07016FF36}" destId="{83C63994-8351-4E7C-8283-9602E00B60A7}" srcOrd="1" destOrd="0" parTransId="{A6B4B480-863E-481D-A877-4661531C955D}" sibTransId="{B2A90041-15A4-4419-AF3C-1134216CF4E3}"/>
    <dgm:cxn modelId="{25D00566-4150-4633-82A8-167D685803CB}" type="presOf" srcId="{A4EB7B1F-3D17-444A-8ED4-587FC6A64AA9}" destId="{82A9725A-E77D-4C8B-9085-75DAF5AD77E2}" srcOrd="0" destOrd="1" presId="urn:microsoft.com/office/officeart/2005/8/layout/vList4"/>
    <dgm:cxn modelId="{7EE0AC5F-CDF0-43D8-BFC2-C1C9AB501FA0}" type="presOf" srcId="{91BD2071-8285-47D0-B707-69D07016FF36}" destId="{E56BFC0C-42CB-4D8E-8ED2-AF73D7316738}" srcOrd="0" destOrd="0" presId="urn:microsoft.com/office/officeart/2005/8/layout/vList4"/>
    <dgm:cxn modelId="{CD46F218-1373-467D-8872-8C191E287670}" type="presOf" srcId="{83C63994-8351-4E7C-8283-9602E00B60A7}" destId="{324370B1-02D8-4302-9C8E-6B83A5FDD1BE}" srcOrd="0" destOrd="0" presId="urn:microsoft.com/office/officeart/2005/8/layout/vList4"/>
    <dgm:cxn modelId="{2448CA06-118A-49F8-90CA-3D500B330647}" srcId="{A69753D4-1AF8-49AF-B7EA-DD650E39D0C5}" destId="{A4EB7B1F-3D17-444A-8ED4-587FC6A64AA9}" srcOrd="0" destOrd="0" parTransId="{CCCB195B-FE82-4021-B56E-55D7A3D0F822}" sibTransId="{50F433F7-CB85-4B3A-817F-DDF72C161174}"/>
    <dgm:cxn modelId="{06EC1653-0973-4EFC-A8B9-06CFF5E14DD4}" type="presOf" srcId="{A69753D4-1AF8-49AF-B7EA-DD650E39D0C5}" destId="{82A9725A-E77D-4C8B-9085-75DAF5AD77E2}" srcOrd="0" destOrd="0" presId="urn:microsoft.com/office/officeart/2005/8/layout/vList4"/>
    <dgm:cxn modelId="{A5D7E5B7-D1D5-473C-A077-B3236E070948}" srcId="{91BD2071-8285-47D0-B707-69D07016FF36}" destId="{A69753D4-1AF8-49AF-B7EA-DD650E39D0C5}" srcOrd="2" destOrd="0" parTransId="{D7B6437D-8F44-4647-8C4B-F4E39FC591FF}" sibTransId="{F2EFC363-DE3D-48D5-9208-D7905FB10723}"/>
    <dgm:cxn modelId="{F47338E3-ED4F-4E7A-B879-1D171DF271A4}" type="presOf" srcId="{498DB1AD-0A06-4344-872E-566AA05C27B1}" destId="{D8F2CBE4-C011-406C-8100-7173043DAE78}" srcOrd="1" destOrd="1" presId="urn:microsoft.com/office/officeart/2005/8/layout/vList4"/>
    <dgm:cxn modelId="{3C6D9BB2-3A9D-4B60-B961-22AC426EFC42}" type="presParOf" srcId="{E56BFC0C-42CB-4D8E-8ED2-AF73D7316738}" destId="{F3BC301A-487C-44C4-A168-CAA5E0C53D94}" srcOrd="0" destOrd="0" presId="urn:microsoft.com/office/officeart/2005/8/layout/vList4"/>
    <dgm:cxn modelId="{1D95E410-346D-4745-817D-D09596350785}" type="presParOf" srcId="{F3BC301A-487C-44C4-A168-CAA5E0C53D94}" destId="{9AB28A53-F249-4BFF-887C-E60E3F07596E}" srcOrd="0" destOrd="0" presId="urn:microsoft.com/office/officeart/2005/8/layout/vList4"/>
    <dgm:cxn modelId="{7113EE7B-4F4A-4617-BBAA-B2B9DE60A9D1}" type="presParOf" srcId="{F3BC301A-487C-44C4-A168-CAA5E0C53D94}" destId="{399AB6A7-E23F-4FF6-B8A3-1F5E505B2790}" srcOrd="1" destOrd="0" presId="urn:microsoft.com/office/officeart/2005/8/layout/vList4"/>
    <dgm:cxn modelId="{81678D4B-1C7F-485C-A4BE-8D7BDC3B8DAC}" type="presParOf" srcId="{F3BC301A-487C-44C4-A168-CAA5E0C53D94}" destId="{D0EC2871-25CE-4976-8591-4D8336701509}" srcOrd="2" destOrd="0" presId="urn:microsoft.com/office/officeart/2005/8/layout/vList4"/>
    <dgm:cxn modelId="{B8DCE673-C895-427C-AB42-D805BF745B7C}" type="presParOf" srcId="{E56BFC0C-42CB-4D8E-8ED2-AF73D7316738}" destId="{D791D6C2-DF58-49FD-B385-C8D508477C1E}" srcOrd="1" destOrd="0" presId="urn:microsoft.com/office/officeart/2005/8/layout/vList4"/>
    <dgm:cxn modelId="{F2BDC5D0-E680-48FF-8C38-44ABB2982613}" type="presParOf" srcId="{E56BFC0C-42CB-4D8E-8ED2-AF73D7316738}" destId="{AB98386D-B0F2-4F5C-956E-F19C89E5B8DA}" srcOrd="2" destOrd="0" presId="urn:microsoft.com/office/officeart/2005/8/layout/vList4"/>
    <dgm:cxn modelId="{264491B2-9AFF-480B-833B-E937AA3C7AD6}" type="presParOf" srcId="{AB98386D-B0F2-4F5C-956E-F19C89E5B8DA}" destId="{324370B1-02D8-4302-9C8E-6B83A5FDD1BE}" srcOrd="0" destOrd="0" presId="urn:microsoft.com/office/officeart/2005/8/layout/vList4"/>
    <dgm:cxn modelId="{F8FBFC36-90C7-4E23-9FC3-1E1BB0C61D40}" type="presParOf" srcId="{AB98386D-B0F2-4F5C-956E-F19C89E5B8DA}" destId="{8EDA26C8-C2D6-449C-BBF0-5D01F706147C}" srcOrd="1" destOrd="0" presId="urn:microsoft.com/office/officeart/2005/8/layout/vList4"/>
    <dgm:cxn modelId="{862B9B18-72A4-4C6B-8DEC-01BFD5234713}" type="presParOf" srcId="{AB98386D-B0F2-4F5C-956E-F19C89E5B8DA}" destId="{D8F2CBE4-C011-406C-8100-7173043DAE78}" srcOrd="2" destOrd="0" presId="urn:microsoft.com/office/officeart/2005/8/layout/vList4"/>
    <dgm:cxn modelId="{84ECC09F-B697-4867-83C6-15E59F791615}" type="presParOf" srcId="{E56BFC0C-42CB-4D8E-8ED2-AF73D7316738}" destId="{1FBBAA52-7094-4B6E-A698-E829C2DFC7FC}" srcOrd="3" destOrd="0" presId="urn:microsoft.com/office/officeart/2005/8/layout/vList4"/>
    <dgm:cxn modelId="{3AA52792-0CA0-49BD-9690-30C8BA75B961}" type="presParOf" srcId="{E56BFC0C-42CB-4D8E-8ED2-AF73D7316738}" destId="{CCBE7192-FECC-45ED-9193-D8D693B65380}" srcOrd="4" destOrd="0" presId="urn:microsoft.com/office/officeart/2005/8/layout/vList4"/>
    <dgm:cxn modelId="{AA09C342-3218-4149-817E-FA320C17CAE7}" type="presParOf" srcId="{CCBE7192-FECC-45ED-9193-D8D693B65380}" destId="{82A9725A-E77D-4C8B-9085-75DAF5AD77E2}" srcOrd="0" destOrd="0" presId="urn:microsoft.com/office/officeart/2005/8/layout/vList4"/>
    <dgm:cxn modelId="{ED540F6C-4B0B-4E5B-865F-92F2759BFB42}" type="presParOf" srcId="{CCBE7192-FECC-45ED-9193-D8D693B65380}" destId="{CAF3B937-F050-4E05-88CB-70F8C36BB4CB}" srcOrd="1" destOrd="0" presId="urn:microsoft.com/office/officeart/2005/8/layout/vList4"/>
    <dgm:cxn modelId="{34490BE8-BF1E-4B5A-A69B-55B95837DF63}" type="presParOf" srcId="{CCBE7192-FECC-45ED-9193-D8D693B65380}" destId="{ED48BD24-B225-4FA9-B05B-A10D3B4193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D2071-8285-47D0-B707-69D07016FF36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BDE7827-C2B6-4D64-8ED9-3FE41FD0FC62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технологией составления технологической карты современного занятия.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4FFBF1-B388-4663-BC69-5DD602596CCE}" type="parTrans" cxnId="{5C4828ED-50CF-4619-A137-F60BD108857D}">
      <dgm:prSet/>
      <dgm:spPr/>
      <dgm:t>
        <a:bodyPr/>
        <a:lstStyle/>
        <a:p>
          <a:endParaRPr lang="ru-RU"/>
        </a:p>
      </dgm:t>
    </dgm:pt>
    <dgm:pt modelId="{F47E549A-E773-473B-B078-73A1276CD309}" type="sibTrans" cxnId="{5C4828ED-50CF-4619-A137-F60BD108857D}">
      <dgm:prSet/>
      <dgm:spPr/>
      <dgm:t>
        <a:bodyPr/>
        <a:lstStyle/>
        <a:p>
          <a:endParaRPr lang="ru-RU"/>
        </a:p>
      </dgm:t>
    </dgm:pt>
    <dgm:pt modelId="{83C63994-8351-4E7C-8283-9602E00B60A7}">
      <dgm:prSet/>
      <dgm:spPr/>
      <dgm:t>
        <a:bodyPr/>
        <a:lstStyle/>
        <a:p>
          <a:r>
            <a:rPr lang="ru-RU" sz="26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sz="2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B4B480-863E-481D-A877-4661531C955D}" type="parTrans" cxnId="{B29384DC-FB23-4CE6-9887-215088C037C7}">
      <dgm:prSet/>
      <dgm:spPr/>
      <dgm:t>
        <a:bodyPr/>
        <a:lstStyle/>
        <a:p>
          <a:endParaRPr lang="ru-RU"/>
        </a:p>
      </dgm:t>
    </dgm:pt>
    <dgm:pt modelId="{B2A90041-15A4-4419-AF3C-1134216CF4E3}" type="sibTrans" cxnId="{B29384DC-FB23-4CE6-9887-215088C037C7}">
      <dgm:prSet/>
      <dgm:spPr/>
      <dgm:t>
        <a:bodyPr/>
        <a:lstStyle/>
        <a:p>
          <a:endParaRPr lang="ru-RU"/>
        </a:p>
      </dgm:t>
    </dgm:pt>
    <dgm:pt modelId="{498DB1AD-0A06-4344-872E-566AA05C27B1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Составление технологической карты занятия. (2 часа)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9BD8FD-FE67-4C68-AC70-B04D056FDC69}" type="parTrans" cxnId="{11878357-3FF6-41E4-B813-862D92E284DE}">
      <dgm:prSet/>
      <dgm:spPr/>
      <dgm:t>
        <a:bodyPr/>
        <a:lstStyle/>
        <a:p>
          <a:endParaRPr lang="ru-RU"/>
        </a:p>
      </dgm:t>
    </dgm:pt>
    <dgm:pt modelId="{1606139D-341C-4319-AD93-F14813AB3218}" type="sibTrans" cxnId="{11878357-3FF6-41E4-B813-862D92E284DE}">
      <dgm:prSet/>
      <dgm:spPr/>
      <dgm:t>
        <a:bodyPr/>
        <a:lstStyle/>
        <a:p>
          <a:endParaRPr lang="ru-RU"/>
        </a:p>
      </dgm:t>
    </dgm:pt>
    <dgm:pt modelId="{A69753D4-1AF8-49AF-B7EA-DD650E39D0C5}">
      <dgm:prSet/>
      <dgm:spPr/>
      <dgm:t>
        <a:bodyPr/>
        <a:lstStyle/>
        <a:p>
          <a:r>
            <a:rPr lang="ru-RU" sz="26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sz="2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B6437D-8F44-4647-8C4B-F4E39FC591FF}" type="parTrans" cxnId="{A5D7E5B7-D1D5-473C-A077-B3236E070948}">
      <dgm:prSet/>
      <dgm:spPr/>
      <dgm:t>
        <a:bodyPr/>
        <a:lstStyle/>
        <a:p>
          <a:endParaRPr lang="ru-RU"/>
        </a:p>
      </dgm:t>
    </dgm:pt>
    <dgm:pt modelId="{F2EFC363-DE3D-48D5-9208-D7905FB10723}" type="sibTrans" cxnId="{A5D7E5B7-D1D5-473C-A077-B3236E070948}">
      <dgm:prSet/>
      <dgm:spPr/>
      <dgm:t>
        <a:bodyPr/>
        <a:lstStyle/>
        <a:p>
          <a:endParaRPr lang="ru-RU"/>
        </a:p>
      </dgm:t>
    </dgm:pt>
    <dgm:pt modelId="{A4EB7B1F-3D17-444A-8ED4-587FC6A64AA9}">
      <dgm:prSet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Итоговая работа. (1 час)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CB195B-FE82-4021-B56E-55D7A3D0F822}" type="parTrans" cxnId="{2448CA06-118A-49F8-90CA-3D500B330647}">
      <dgm:prSet/>
      <dgm:spPr/>
      <dgm:t>
        <a:bodyPr/>
        <a:lstStyle/>
        <a:p>
          <a:endParaRPr lang="ru-RU"/>
        </a:p>
      </dgm:t>
    </dgm:pt>
    <dgm:pt modelId="{50F433F7-CB85-4B3A-817F-DDF72C161174}" type="sibTrans" cxnId="{2448CA06-118A-49F8-90CA-3D500B330647}">
      <dgm:prSet/>
      <dgm:spPr/>
      <dgm:t>
        <a:bodyPr/>
        <a:lstStyle/>
        <a:p>
          <a:endParaRPr lang="ru-RU"/>
        </a:p>
      </dgm:t>
    </dgm:pt>
    <dgm:pt modelId="{E56BFC0C-42CB-4D8E-8ED2-AF73D7316738}" type="pres">
      <dgm:prSet presAssocID="{91BD2071-8285-47D0-B707-69D07016FF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C301A-487C-44C4-A168-CAA5E0C53D94}" type="pres">
      <dgm:prSet presAssocID="{7BDE7827-C2B6-4D64-8ED9-3FE41FD0FC62}" presName="comp" presStyleCnt="0"/>
      <dgm:spPr/>
    </dgm:pt>
    <dgm:pt modelId="{9AB28A53-F249-4BFF-887C-E60E3F07596E}" type="pres">
      <dgm:prSet presAssocID="{7BDE7827-C2B6-4D64-8ED9-3FE41FD0FC62}" presName="box" presStyleLbl="node1" presStyleIdx="0" presStyleCnt="3"/>
      <dgm:spPr/>
      <dgm:t>
        <a:bodyPr/>
        <a:lstStyle/>
        <a:p>
          <a:endParaRPr lang="ru-RU"/>
        </a:p>
      </dgm:t>
    </dgm:pt>
    <dgm:pt modelId="{399AB6A7-E23F-4FF6-B8A3-1F5E505B2790}" type="pres">
      <dgm:prSet presAssocID="{7BDE7827-C2B6-4D64-8ED9-3FE41FD0FC62}" presName="img" presStyleLbl="fgImgPlace1" presStyleIdx="0" presStyleCnt="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EC2871-25CE-4976-8591-4D8336701509}" type="pres">
      <dgm:prSet presAssocID="{7BDE7827-C2B6-4D64-8ED9-3FE41FD0FC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D6C2-DF58-49FD-B385-C8D508477C1E}" type="pres">
      <dgm:prSet presAssocID="{F47E549A-E773-473B-B078-73A1276CD309}" presName="spacer" presStyleCnt="0"/>
      <dgm:spPr/>
    </dgm:pt>
    <dgm:pt modelId="{AB98386D-B0F2-4F5C-956E-F19C89E5B8DA}" type="pres">
      <dgm:prSet presAssocID="{83C63994-8351-4E7C-8283-9602E00B60A7}" presName="comp" presStyleCnt="0"/>
      <dgm:spPr/>
    </dgm:pt>
    <dgm:pt modelId="{324370B1-02D8-4302-9C8E-6B83A5FDD1BE}" type="pres">
      <dgm:prSet presAssocID="{83C63994-8351-4E7C-8283-9602E00B60A7}" presName="box" presStyleLbl="node1" presStyleIdx="1" presStyleCnt="3"/>
      <dgm:spPr/>
      <dgm:t>
        <a:bodyPr/>
        <a:lstStyle/>
        <a:p>
          <a:endParaRPr lang="ru-RU"/>
        </a:p>
      </dgm:t>
    </dgm:pt>
    <dgm:pt modelId="{8EDA26C8-C2D6-449C-BBF0-5D01F706147C}" type="pres">
      <dgm:prSet presAssocID="{83C63994-8351-4E7C-8283-9602E00B60A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F2CBE4-C011-406C-8100-7173043DAE78}" type="pres">
      <dgm:prSet presAssocID="{83C63994-8351-4E7C-8283-9602E00B60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BAA52-7094-4B6E-A698-E829C2DFC7FC}" type="pres">
      <dgm:prSet presAssocID="{B2A90041-15A4-4419-AF3C-1134216CF4E3}" presName="spacer" presStyleCnt="0"/>
      <dgm:spPr/>
    </dgm:pt>
    <dgm:pt modelId="{CCBE7192-FECC-45ED-9193-D8D693B65380}" type="pres">
      <dgm:prSet presAssocID="{A69753D4-1AF8-49AF-B7EA-DD650E39D0C5}" presName="comp" presStyleCnt="0"/>
      <dgm:spPr/>
    </dgm:pt>
    <dgm:pt modelId="{82A9725A-E77D-4C8B-9085-75DAF5AD77E2}" type="pres">
      <dgm:prSet presAssocID="{A69753D4-1AF8-49AF-B7EA-DD650E39D0C5}" presName="box" presStyleLbl="node1" presStyleIdx="2" presStyleCnt="3"/>
      <dgm:spPr/>
      <dgm:t>
        <a:bodyPr/>
        <a:lstStyle/>
        <a:p>
          <a:endParaRPr lang="ru-RU"/>
        </a:p>
      </dgm:t>
    </dgm:pt>
    <dgm:pt modelId="{CAF3B937-F050-4E05-88CB-70F8C36BB4CB}" type="pres">
      <dgm:prSet presAssocID="{A69753D4-1AF8-49AF-B7EA-DD650E39D0C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8BD24-B225-4FA9-B05B-A10D3B4193FA}" type="pres">
      <dgm:prSet presAssocID="{A69753D4-1AF8-49AF-B7EA-DD650E39D0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EC528-EB18-4F65-B657-5745FA477437}" type="presOf" srcId="{83C63994-8351-4E7C-8283-9602E00B60A7}" destId="{324370B1-02D8-4302-9C8E-6B83A5FDD1BE}" srcOrd="0" destOrd="0" presId="urn:microsoft.com/office/officeart/2005/8/layout/vList4"/>
    <dgm:cxn modelId="{F445FB48-C76B-4204-8DF2-41E0219FAEBE}" type="presOf" srcId="{83C63994-8351-4E7C-8283-9602E00B60A7}" destId="{D8F2CBE4-C011-406C-8100-7173043DAE78}" srcOrd="1" destOrd="0" presId="urn:microsoft.com/office/officeart/2005/8/layout/vList4"/>
    <dgm:cxn modelId="{DD4E06E0-70EE-430E-B274-88F39AAC1857}" type="presOf" srcId="{7BDE7827-C2B6-4D64-8ED9-3FE41FD0FC62}" destId="{9AB28A53-F249-4BFF-887C-E60E3F07596E}" srcOrd="0" destOrd="0" presId="urn:microsoft.com/office/officeart/2005/8/layout/vList4"/>
    <dgm:cxn modelId="{70C4E3B9-D4BC-4414-A2F8-1EA931BC00DD}" type="presOf" srcId="{498DB1AD-0A06-4344-872E-566AA05C27B1}" destId="{D8F2CBE4-C011-406C-8100-7173043DAE78}" srcOrd="1" destOrd="1" presId="urn:microsoft.com/office/officeart/2005/8/layout/vList4"/>
    <dgm:cxn modelId="{D8B6A0D3-87D8-4660-B75B-0DBDFC6099D2}" type="presOf" srcId="{91BD2071-8285-47D0-B707-69D07016FF36}" destId="{E56BFC0C-42CB-4D8E-8ED2-AF73D7316738}" srcOrd="0" destOrd="0" presId="urn:microsoft.com/office/officeart/2005/8/layout/vList4"/>
    <dgm:cxn modelId="{5C4828ED-50CF-4619-A137-F60BD108857D}" srcId="{91BD2071-8285-47D0-B707-69D07016FF36}" destId="{7BDE7827-C2B6-4D64-8ED9-3FE41FD0FC62}" srcOrd="0" destOrd="0" parTransId="{794FFBF1-B388-4663-BC69-5DD602596CCE}" sibTransId="{F47E549A-E773-473B-B078-73A1276CD309}"/>
    <dgm:cxn modelId="{11878357-3FF6-41E4-B813-862D92E284DE}" srcId="{83C63994-8351-4E7C-8283-9602E00B60A7}" destId="{498DB1AD-0A06-4344-872E-566AA05C27B1}" srcOrd="0" destOrd="0" parTransId="{A39BD8FD-FE67-4C68-AC70-B04D056FDC69}" sibTransId="{1606139D-341C-4319-AD93-F14813AB3218}"/>
    <dgm:cxn modelId="{E64A07F0-2C3D-41F7-9E30-716D5B073AD1}" type="presOf" srcId="{A4EB7B1F-3D17-444A-8ED4-587FC6A64AA9}" destId="{ED48BD24-B225-4FA9-B05B-A10D3B4193FA}" srcOrd="1" destOrd="1" presId="urn:microsoft.com/office/officeart/2005/8/layout/vList4"/>
    <dgm:cxn modelId="{B29384DC-FB23-4CE6-9887-215088C037C7}" srcId="{91BD2071-8285-47D0-B707-69D07016FF36}" destId="{83C63994-8351-4E7C-8283-9602E00B60A7}" srcOrd="1" destOrd="0" parTransId="{A6B4B480-863E-481D-A877-4661531C955D}" sibTransId="{B2A90041-15A4-4419-AF3C-1134216CF4E3}"/>
    <dgm:cxn modelId="{254101ED-2535-47E4-A9B3-0D93DC1D98C3}" type="presOf" srcId="{A4EB7B1F-3D17-444A-8ED4-587FC6A64AA9}" destId="{82A9725A-E77D-4C8B-9085-75DAF5AD77E2}" srcOrd="0" destOrd="1" presId="urn:microsoft.com/office/officeart/2005/8/layout/vList4"/>
    <dgm:cxn modelId="{2448CA06-118A-49F8-90CA-3D500B330647}" srcId="{A69753D4-1AF8-49AF-B7EA-DD650E39D0C5}" destId="{A4EB7B1F-3D17-444A-8ED4-587FC6A64AA9}" srcOrd="0" destOrd="0" parTransId="{CCCB195B-FE82-4021-B56E-55D7A3D0F822}" sibTransId="{50F433F7-CB85-4B3A-817F-DDF72C161174}"/>
    <dgm:cxn modelId="{9F165D9D-A1F1-44EB-B74E-3FF151AA5C96}" type="presOf" srcId="{498DB1AD-0A06-4344-872E-566AA05C27B1}" destId="{324370B1-02D8-4302-9C8E-6B83A5FDD1BE}" srcOrd="0" destOrd="1" presId="urn:microsoft.com/office/officeart/2005/8/layout/vList4"/>
    <dgm:cxn modelId="{FF459F5F-E3CC-416C-B243-9EEC788E813D}" type="presOf" srcId="{A69753D4-1AF8-49AF-B7EA-DD650E39D0C5}" destId="{ED48BD24-B225-4FA9-B05B-A10D3B4193FA}" srcOrd="1" destOrd="0" presId="urn:microsoft.com/office/officeart/2005/8/layout/vList4"/>
    <dgm:cxn modelId="{B67B0BFB-29B0-47A4-96B4-56490994259C}" type="presOf" srcId="{A69753D4-1AF8-49AF-B7EA-DD650E39D0C5}" destId="{82A9725A-E77D-4C8B-9085-75DAF5AD77E2}" srcOrd="0" destOrd="0" presId="urn:microsoft.com/office/officeart/2005/8/layout/vList4"/>
    <dgm:cxn modelId="{A5D7E5B7-D1D5-473C-A077-B3236E070948}" srcId="{91BD2071-8285-47D0-B707-69D07016FF36}" destId="{A69753D4-1AF8-49AF-B7EA-DD650E39D0C5}" srcOrd="2" destOrd="0" parTransId="{D7B6437D-8F44-4647-8C4B-F4E39FC591FF}" sibTransId="{F2EFC363-DE3D-48D5-9208-D7905FB10723}"/>
    <dgm:cxn modelId="{F609763A-A758-41C5-B10F-49912F9F33E6}" type="presOf" srcId="{7BDE7827-C2B6-4D64-8ED9-3FE41FD0FC62}" destId="{D0EC2871-25CE-4976-8591-4D8336701509}" srcOrd="1" destOrd="0" presId="urn:microsoft.com/office/officeart/2005/8/layout/vList4"/>
    <dgm:cxn modelId="{F69B9D06-EB90-4806-9550-8BB0F6BA5814}" type="presParOf" srcId="{E56BFC0C-42CB-4D8E-8ED2-AF73D7316738}" destId="{F3BC301A-487C-44C4-A168-CAA5E0C53D94}" srcOrd="0" destOrd="0" presId="urn:microsoft.com/office/officeart/2005/8/layout/vList4"/>
    <dgm:cxn modelId="{6183CB42-CC1F-4483-A6EA-EED999C30AA5}" type="presParOf" srcId="{F3BC301A-487C-44C4-A168-CAA5E0C53D94}" destId="{9AB28A53-F249-4BFF-887C-E60E3F07596E}" srcOrd="0" destOrd="0" presId="urn:microsoft.com/office/officeart/2005/8/layout/vList4"/>
    <dgm:cxn modelId="{216D7BCC-2941-4285-AC7C-4D00C1928DAF}" type="presParOf" srcId="{F3BC301A-487C-44C4-A168-CAA5E0C53D94}" destId="{399AB6A7-E23F-4FF6-B8A3-1F5E505B2790}" srcOrd="1" destOrd="0" presId="urn:microsoft.com/office/officeart/2005/8/layout/vList4"/>
    <dgm:cxn modelId="{DADB7B34-5F68-4FFC-870F-8AA94CC186A0}" type="presParOf" srcId="{F3BC301A-487C-44C4-A168-CAA5E0C53D94}" destId="{D0EC2871-25CE-4976-8591-4D8336701509}" srcOrd="2" destOrd="0" presId="urn:microsoft.com/office/officeart/2005/8/layout/vList4"/>
    <dgm:cxn modelId="{9FFDABC6-3C73-4301-A43E-3151BDF7FA7C}" type="presParOf" srcId="{E56BFC0C-42CB-4D8E-8ED2-AF73D7316738}" destId="{D791D6C2-DF58-49FD-B385-C8D508477C1E}" srcOrd="1" destOrd="0" presId="urn:microsoft.com/office/officeart/2005/8/layout/vList4"/>
    <dgm:cxn modelId="{CB2E6604-4596-4A6E-A311-1075BACAF083}" type="presParOf" srcId="{E56BFC0C-42CB-4D8E-8ED2-AF73D7316738}" destId="{AB98386D-B0F2-4F5C-956E-F19C89E5B8DA}" srcOrd="2" destOrd="0" presId="urn:microsoft.com/office/officeart/2005/8/layout/vList4"/>
    <dgm:cxn modelId="{339A03E4-40E9-4E6A-BA1E-61CD3EBAB00F}" type="presParOf" srcId="{AB98386D-B0F2-4F5C-956E-F19C89E5B8DA}" destId="{324370B1-02D8-4302-9C8E-6B83A5FDD1BE}" srcOrd="0" destOrd="0" presId="urn:microsoft.com/office/officeart/2005/8/layout/vList4"/>
    <dgm:cxn modelId="{F71BEE65-8384-4DA1-8711-FB43B97A709A}" type="presParOf" srcId="{AB98386D-B0F2-4F5C-956E-F19C89E5B8DA}" destId="{8EDA26C8-C2D6-449C-BBF0-5D01F706147C}" srcOrd="1" destOrd="0" presId="urn:microsoft.com/office/officeart/2005/8/layout/vList4"/>
    <dgm:cxn modelId="{B5625705-4794-4639-A567-4AA1D92251F6}" type="presParOf" srcId="{AB98386D-B0F2-4F5C-956E-F19C89E5B8DA}" destId="{D8F2CBE4-C011-406C-8100-7173043DAE78}" srcOrd="2" destOrd="0" presId="urn:microsoft.com/office/officeart/2005/8/layout/vList4"/>
    <dgm:cxn modelId="{A5B1B8E2-B811-4CAF-8719-2C0C300CF5F3}" type="presParOf" srcId="{E56BFC0C-42CB-4D8E-8ED2-AF73D7316738}" destId="{1FBBAA52-7094-4B6E-A698-E829C2DFC7FC}" srcOrd="3" destOrd="0" presId="urn:microsoft.com/office/officeart/2005/8/layout/vList4"/>
    <dgm:cxn modelId="{C4F81EF7-C340-49D4-92DB-D68C8E4D8B3C}" type="presParOf" srcId="{E56BFC0C-42CB-4D8E-8ED2-AF73D7316738}" destId="{CCBE7192-FECC-45ED-9193-D8D693B65380}" srcOrd="4" destOrd="0" presId="urn:microsoft.com/office/officeart/2005/8/layout/vList4"/>
    <dgm:cxn modelId="{61508C7C-7774-4D7B-9E97-AFE164D5C699}" type="presParOf" srcId="{CCBE7192-FECC-45ED-9193-D8D693B65380}" destId="{82A9725A-E77D-4C8B-9085-75DAF5AD77E2}" srcOrd="0" destOrd="0" presId="urn:microsoft.com/office/officeart/2005/8/layout/vList4"/>
    <dgm:cxn modelId="{084AF0BB-5DAC-45A5-A669-C09E80409D3F}" type="presParOf" srcId="{CCBE7192-FECC-45ED-9193-D8D693B65380}" destId="{CAF3B937-F050-4E05-88CB-70F8C36BB4CB}" srcOrd="1" destOrd="0" presId="urn:microsoft.com/office/officeart/2005/8/layout/vList4"/>
    <dgm:cxn modelId="{ADEA088D-5FFD-4357-BFA1-132369333FFE}" type="presParOf" srcId="{CCBE7192-FECC-45ED-9193-D8D693B65380}" destId="{ED48BD24-B225-4FA9-B05B-A10D3B4193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8A444-D0A0-4633-AC87-1E4A5D5BE92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F70F44-4070-496C-8B75-5FAEF4CFE6C7}">
      <dgm:prSet phldrT="[Текст]" custT="1"/>
      <dgm:spPr/>
      <dgm:t>
        <a:bodyPr/>
        <a:lstStyle/>
        <a:p>
          <a:r>
            <a:rPr lang="ru-RU" sz="2800" dirty="0" smtClean="0"/>
            <a:t>  </a:t>
          </a:r>
          <a:endParaRPr lang="ru-RU" sz="2800" dirty="0"/>
        </a:p>
      </dgm:t>
    </dgm:pt>
    <dgm:pt modelId="{F873B691-6E71-4765-AAF8-F70B065C87C5}" type="parTrans" cxnId="{B51892E7-1D26-4A92-9AAD-E6E26FB24FFB}">
      <dgm:prSet/>
      <dgm:spPr/>
      <dgm:t>
        <a:bodyPr/>
        <a:lstStyle/>
        <a:p>
          <a:endParaRPr lang="ru-RU"/>
        </a:p>
      </dgm:t>
    </dgm:pt>
    <dgm:pt modelId="{3D89ACF8-6304-497B-BA0A-99608BD8AF33}" type="sibTrans" cxnId="{B51892E7-1D26-4A92-9AAD-E6E26FB24FFB}">
      <dgm:prSet/>
      <dgm:spPr/>
      <dgm:t>
        <a:bodyPr/>
        <a:lstStyle/>
        <a:p>
          <a:endParaRPr lang="ru-RU"/>
        </a:p>
      </dgm:t>
    </dgm:pt>
    <dgm:pt modelId="{92CCEDDE-DE5B-4297-8868-49F7F6ADA8DD}">
      <dgm:prSet phldrT="[Текст]" custT="1"/>
      <dgm:spPr/>
      <dgm:t>
        <a:bodyPr/>
        <a:lstStyle/>
        <a:p>
          <a:r>
            <a:rPr lang="ru-RU" sz="2800" dirty="0" smtClean="0"/>
            <a:t>  </a:t>
          </a:r>
          <a:endParaRPr lang="ru-RU" sz="2800" dirty="0"/>
        </a:p>
      </dgm:t>
    </dgm:pt>
    <dgm:pt modelId="{F6E7FD14-4EA7-4AA0-B656-088D5CB507E0}" type="parTrans" cxnId="{174141A3-BD0A-4CF1-AD42-2FE5E7FABA95}">
      <dgm:prSet/>
      <dgm:spPr/>
      <dgm:t>
        <a:bodyPr/>
        <a:lstStyle/>
        <a:p>
          <a:endParaRPr lang="ru-RU"/>
        </a:p>
      </dgm:t>
    </dgm:pt>
    <dgm:pt modelId="{9C1C06F9-7FD9-4E15-BAA3-DB93E934710F}" type="sibTrans" cxnId="{174141A3-BD0A-4CF1-AD42-2FE5E7FABA95}">
      <dgm:prSet/>
      <dgm:spPr/>
      <dgm:t>
        <a:bodyPr/>
        <a:lstStyle/>
        <a:p>
          <a:endParaRPr lang="ru-RU"/>
        </a:p>
      </dgm:t>
    </dgm:pt>
    <dgm:pt modelId="{4D772EF0-A7D4-4AE4-8AA3-BFD6717EB790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endParaRPr lang="ru-RU" sz="2800" dirty="0"/>
        </a:p>
      </dgm:t>
    </dgm:pt>
    <dgm:pt modelId="{3BC42E1C-8962-4A31-BB0B-E80021CDB9BE}" type="sibTrans" cxnId="{DF0EF706-A12D-4670-B66D-BF3A18D2E958}">
      <dgm:prSet/>
      <dgm:spPr/>
      <dgm:t>
        <a:bodyPr/>
        <a:lstStyle/>
        <a:p>
          <a:endParaRPr lang="ru-RU"/>
        </a:p>
      </dgm:t>
    </dgm:pt>
    <dgm:pt modelId="{CB21AC69-7107-40C1-8F4B-A95C6DAF5DB6}" type="parTrans" cxnId="{DF0EF706-A12D-4670-B66D-BF3A18D2E958}">
      <dgm:prSet/>
      <dgm:spPr/>
      <dgm:t>
        <a:bodyPr/>
        <a:lstStyle/>
        <a:p>
          <a:endParaRPr lang="ru-RU"/>
        </a:p>
      </dgm:t>
    </dgm:pt>
    <dgm:pt modelId="{903620BF-037B-4BC8-B231-1EC233D2B78A}" type="pres">
      <dgm:prSet presAssocID="{A9D8A444-D0A0-4633-AC87-1E4A5D5BE92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E74C7-5257-4336-A03B-6F5AB91DCF5B}" type="pres">
      <dgm:prSet presAssocID="{A9D8A444-D0A0-4633-AC87-1E4A5D5BE921}" presName="arrow" presStyleLbl="bgShp" presStyleIdx="0" presStyleCnt="1" custLinFactNeighborX="19" custLinFactNeighborY="-4"/>
      <dgm:spPr/>
    </dgm:pt>
    <dgm:pt modelId="{D66FB58C-86FD-401A-AB37-515D29B99C2D}" type="pres">
      <dgm:prSet presAssocID="{A9D8A444-D0A0-4633-AC87-1E4A5D5BE921}" presName="arrowDiagram3" presStyleCnt="0"/>
      <dgm:spPr/>
    </dgm:pt>
    <dgm:pt modelId="{6231575B-43DE-4235-89D0-19688BED9BC9}" type="pres">
      <dgm:prSet presAssocID="{93F70F44-4070-496C-8B75-5FAEF4CFE6C7}" presName="bullet3a" presStyleLbl="node1" presStyleIdx="0" presStyleCnt="3" custScaleX="606313" custScaleY="276579" custLinFactX="420904" custLinFactY="-299772" custLinFactNeighborX="500000" custLinFactNeighborY="-300000"/>
      <dgm:spPr/>
    </dgm:pt>
    <dgm:pt modelId="{200AAA45-701F-4640-BF2C-2B21E5A2674C}" type="pres">
      <dgm:prSet presAssocID="{93F70F44-4070-496C-8B75-5FAEF4CFE6C7}" presName="textBox3a" presStyleLbl="revTx" presStyleIdx="0" presStyleCnt="3" custScaleX="60592" custScaleY="39796" custLinFactNeighborX="-891" custLinFactNeighborY="-4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C09E2-0D86-4BDD-832D-9B86120EADC5}" type="pres">
      <dgm:prSet presAssocID="{92CCEDDE-DE5B-4297-8868-49F7F6ADA8DD}" presName="bullet3b" presStyleLbl="node1" presStyleIdx="1" presStyleCnt="3" custAng="15386667" custLinFactX="-103942" custLinFactY="86496" custLinFactNeighborX="-200000" custLinFactNeighborY="100000"/>
      <dgm:spPr/>
    </dgm:pt>
    <dgm:pt modelId="{1650380E-D978-4EC7-ABED-056A74334536}" type="pres">
      <dgm:prSet presAssocID="{92CCEDDE-DE5B-4297-8868-49F7F6ADA8DD}" presName="textBox3b" presStyleLbl="revTx" presStyleIdx="1" presStyleCnt="3" custScaleX="176259" custScaleY="44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A1AD-3C43-4575-A0C1-8E2DD8B4B4A8}" type="pres">
      <dgm:prSet presAssocID="{4D772EF0-A7D4-4AE4-8AA3-BFD6717EB790}" presName="bullet3c" presStyleLbl="node1" presStyleIdx="2" presStyleCnt="3" custScaleX="288472" custLinFactNeighborX="60403" custLinFactNeighborY="-13760"/>
      <dgm:spPr/>
      <dgm:t>
        <a:bodyPr/>
        <a:lstStyle/>
        <a:p>
          <a:endParaRPr lang="ru-RU"/>
        </a:p>
      </dgm:t>
    </dgm:pt>
    <dgm:pt modelId="{566944F5-F9EA-4434-B9FA-0D1897CF8B24}" type="pres">
      <dgm:prSet presAssocID="{4D772EF0-A7D4-4AE4-8AA3-BFD6717EB790}" presName="textBox3c" presStyleLbl="revTx" presStyleIdx="2" presStyleCnt="3" custFlipHor="1" custScaleX="352409" custScaleY="55667" custLinFactX="-100000" custLinFactNeighborX="-186374" custLinFactNeighborY="-5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B5D12-0F5D-4991-B857-23A8988535CE}" type="presOf" srcId="{4D772EF0-A7D4-4AE4-8AA3-BFD6717EB790}" destId="{566944F5-F9EA-4434-B9FA-0D1897CF8B24}" srcOrd="0" destOrd="0" presId="urn:microsoft.com/office/officeart/2005/8/layout/arrow2"/>
    <dgm:cxn modelId="{EDAE5DAB-22CA-49D4-BCAD-9F1289CD354B}" type="presOf" srcId="{92CCEDDE-DE5B-4297-8868-49F7F6ADA8DD}" destId="{1650380E-D978-4EC7-ABED-056A74334536}" srcOrd="0" destOrd="0" presId="urn:microsoft.com/office/officeart/2005/8/layout/arrow2"/>
    <dgm:cxn modelId="{174141A3-BD0A-4CF1-AD42-2FE5E7FABA95}" srcId="{A9D8A444-D0A0-4633-AC87-1E4A5D5BE921}" destId="{92CCEDDE-DE5B-4297-8868-49F7F6ADA8DD}" srcOrd="1" destOrd="0" parTransId="{F6E7FD14-4EA7-4AA0-B656-088D5CB507E0}" sibTransId="{9C1C06F9-7FD9-4E15-BAA3-DB93E934710F}"/>
    <dgm:cxn modelId="{B51892E7-1D26-4A92-9AAD-E6E26FB24FFB}" srcId="{A9D8A444-D0A0-4633-AC87-1E4A5D5BE921}" destId="{93F70F44-4070-496C-8B75-5FAEF4CFE6C7}" srcOrd="0" destOrd="0" parTransId="{F873B691-6E71-4765-AAF8-F70B065C87C5}" sibTransId="{3D89ACF8-6304-497B-BA0A-99608BD8AF33}"/>
    <dgm:cxn modelId="{F241E001-E842-4FBC-8B46-2E75F8893047}" type="presOf" srcId="{A9D8A444-D0A0-4633-AC87-1E4A5D5BE921}" destId="{903620BF-037B-4BC8-B231-1EC233D2B78A}" srcOrd="0" destOrd="0" presId="urn:microsoft.com/office/officeart/2005/8/layout/arrow2"/>
    <dgm:cxn modelId="{F15AC35D-3FA4-4F83-BFDD-F66C72AFBD00}" type="presOf" srcId="{93F70F44-4070-496C-8B75-5FAEF4CFE6C7}" destId="{200AAA45-701F-4640-BF2C-2B21E5A2674C}" srcOrd="0" destOrd="0" presId="urn:microsoft.com/office/officeart/2005/8/layout/arrow2"/>
    <dgm:cxn modelId="{DF0EF706-A12D-4670-B66D-BF3A18D2E958}" srcId="{A9D8A444-D0A0-4633-AC87-1E4A5D5BE921}" destId="{4D772EF0-A7D4-4AE4-8AA3-BFD6717EB790}" srcOrd="2" destOrd="0" parTransId="{CB21AC69-7107-40C1-8F4B-A95C6DAF5DB6}" sibTransId="{3BC42E1C-8962-4A31-BB0B-E80021CDB9BE}"/>
    <dgm:cxn modelId="{887216B7-2DA8-4F3E-961D-0D854908FF7D}" type="presParOf" srcId="{903620BF-037B-4BC8-B231-1EC233D2B78A}" destId="{503E74C7-5257-4336-A03B-6F5AB91DCF5B}" srcOrd="0" destOrd="0" presId="urn:microsoft.com/office/officeart/2005/8/layout/arrow2"/>
    <dgm:cxn modelId="{0E013E09-CDE9-4F8E-A9C8-AE956AE44E75}" type="presParOf" srcId="{903620BF-037B-4BC8-B231-1EC233D2B78A}" destId="{D66FB58C-86FD-401A-AB37-515D29B99C2D}" srcOrd="1" destOrd="0" presId="urn:microsoft.com/office/officeart/2005/8/layout/arrow2"/>
    <dgm:cxn modelId="{7B3C1550-B679-49F4-BE2F-AB44A3FAEA54}" type="presParOf" srcId="{D66FB58C-86FD-401A-AB37-515D29B99C2D}" destId="{6231575B-43DE-4235-89D0-19688BED9BC9}" srcOrd="0" destOrd="0" presId="urn:microsoft.com/office/officeart/2005/8/layout/arrow2"/>
    <dgm:cxn modelId="{4830FE89-3BAC-4089-8F1C-0484F9CEE174}" type="presParOf" srcId="{D66FB58C-86FD-401A-AB37-515D29B99C2D}" destId="{200AAA45-701F-4640-BF2C-2B21E5A2674C}" srcOrd="1" destOrd="0" presId="urn:microsoft.com/office/officeart/2005/8/layout/arrow2"/>
    <dgm:cxn modelId="{BBBB820E-E1A4-427A-A57C-0BEA24C84805}" type="presParOf" srcId="{D66FB58C-86FD-401A-AB37-515D29B99C2D}" destId="{9DDC09E2-0D86-4BDD-832D-9B86120EADC5}" srcOrd="2" destOrd="0" presId="urn:microsoft.com/office/officeart/2005/8/layout/arrow2"/>
    <dgm:cxn modelId="{EEA27BD7-3A95-4684-86F5-8BBA14919104}" type="presParOf" srcId="{D66FB58C-86FD-401A-AB37-515D29B99C2D}" destId="{1650380E-D978-4EC7-ABED-056A74334536}" srcOrd="3" destOrd="0" presId="urn:microsoft.com/office/officeart/2005/8/layout/arrow2"/>
    <dgm:cxn modelId="{62E16B6E-D0A9-4EC5-AD3C-433CD32DDFD4}" type="presParOf" srcId="{D66FB58C-86FD-401A-AB37-515D29B99C2D}" destId="{0333A1AD-3C43-4575-A0C1-8E2DD8B4B4A8}" srcOrd="4" destOrd="0" presId="urn:microsoft.com/office/officeart/2005/8/layout/arrow2"/>
    <dgm:cxn modelId="{7233992C-5635-4629-A825-DE0ADD583069}" type="presParOf" srcId="{D66FB58C-86FD-401A-AB37-515D29B99C2D}" destId="{566944F5-F9EA-4434-B9FA-0D1897CF8B2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C541-E9BF-4633-A900-8F42A36FC873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Модуль 1</a:t>
          </a:r>
          <a:endParaRPr lang="ru-RU" sz="2100" kern="1200" dirty="0"/>
        </a:p>
      </dsp:txBody>
      <dsp:txXfrm rot="-5400000">
        <a:off x="1" y="573596"/>
        <a:ext cx="1146297" cy="491270"/>
      </dsp:txXfrm>
    </dsp:sp>
    <dsp:sp modelId="{9A3B2C03-F90C-4C21-A100-77C6AD550DC1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92D050"/>
              </a:solidFill>
            </a:rPr>
            <a:t>Современное занятие (3 ч.)</a:t>
          </a:r>
          <a:endParaRPr lang="ru-RU" sz="3200" kern="1200" dirty="0">
            <a:solidFill>
              <a:srgbClr val="92D050"/>
            </a:solidFill>
          </a:endParaRPr>
        </a:p>
      </dsp:txBody>
      <dsp:txXfrm rot="-5400000">
        <a:off x="1146298" y="52408"/>
        <a:ext cx="7031341" cy="960496"/>
      </dsp:txXfrm>
    </dsp:sp>
    <dsp:sp modelId="{68593F8C-4608-4FD5-BC60-2483D138D26C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Модуль 2</a:t>
          </a:r>
          <a:endParaRPr lang="ru-RU" sz="2100" kern="1200" dirty="0"/>
        </a:p>
      </dsp:txBody>
      <dsp:txXfrm rot="-5400000">
        <a:off x="1" y="2017346"/>
        <a:ext cx="1146297" cy="491270"/>
      </dsp:txXfrm>
    </dsp:sp>
    <dsp:sp modelId="{D03D3693-6C06-4251-9B52-CA8C2BBA5127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B0F0"/>
              </a:solidFill>
            </a:rPr>
            <a:t>Современные технологии. Интерактивные методы и формы обучения. (3 ч.)</a:t>
          </a:r>
          <a:endParaRPr lang="ru-RU" sz="2800" kern="1200" dirty="0">
            <a:solidFill>
              <a:srgbClr val="00B0F0"/>
            </a:solidFill>
          </a:endParaRPr>
        </a:p>
      </dsp:txBody>
      <dsp:txXfrm rot="-5400000">
        <a:off x="1146298" y="1496158"/>
        <a:ext cx="7031341" cy="960496"/>
      </dsp:txXfrm>
    </dsp:sp>
    <dsp:sp modelId="{48AD31D7-D916-4C10-AC96-F9587AC21587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Модуль 3</a:t>
          </a:r>
          <a:endParaRPr lang="ru-RU" sz="2100" kern="1200" dirty="0"/>
        </a:p>
      </dsp:txBody>
      <dsp:txXfrm rot="-5400000">
        <a:off x="1" y="3461096"/>
        <a:ext cx="1146297" cy="491270"/>
      </dsp:txXfrm>
    </dsp:sp>
    <dsp:sp modelId="{4721DEA3-BED7-4FDA-8FCF-F7CA0B96276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4"/>
              </a:solidFill>
            </a:rPr>
            <a:t>Технологическая карта современного  занятия (2 ч.)</a:t>
          </a:r>
          <a:endParaRPr lang="ru-RU" sz="2800" kern="1200" dirty="0">
            <a:solidFill>
              <a:schemeClr val="accent4"/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8A53-F249-4BFF-887C-E60E3F07596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требованиями, предъявляемыми к современному учебному занятию.</a:t>
          </a:r>
          <a:endParaRPr lang="ru-RU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0"/>
        <a:ext cx="6442243" cy="1414363"/>
      </dsp:txXfrm>
    </dsp:sp>
    <dsp:sp modelId="{399AB6A7-E23F-4FF6-B8A3-1F5E505B2790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370B1-02D8-4302-9C8E-6B83A5FDD1B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Виды и классификации учебных занятий в УДО. Основные элементы структуры занятия. (1 час)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1555799"/>
        <a:ext cx="6442243" cy="1414363"/>
      </dsp:txXfrm>
    </dsp:sp>
    <dsp:sp modelId="{8EDA26C8-C2D6-449C-BBF0-5D01F706147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9725A-E77D-4C8B-9085-75DAF5AD77E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Алгоритм подготовки учебного занятия. (2 часа)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3111599"/>
        <a:ext cx="6442243" cy="1414363"/>
      </dsp:txXfrm>
    </dsp:sp>
    <dsp:sp modelId="{CAF3B937-F050-4E05-88CB-70F8C36BB4CB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8A53-F249-4BFF-887C-E60E3F07596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современными педагогическими технологиями и интерактивными методами и формами обучения.</a:t>
          </a:r>
          <a:endParaRPr lang="ru-RU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0"/>
        <a:ext cx="6442243" cy="1414363"/>
      </dsp:txXfrm>
    </dsp:sp>
    <dsp:sp modelId="{399AB6A7-E23F-4FF6-B8A3-1F5E505B2790}">
      <dsp:nvSpPr>
        <dsp:cNvPr id="0" name=""/>
        <dsp:cNvSpPr/>
      </dsp:nvSpPr>
      <dsp:spPr>
        <a:xfrm>
          <a:off x="114278" y="114291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370B1-02D8-4302-9C8E-6B83A5FDD1B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Современные педагогические технологии в УДО. (1 ч.)</a:t>
          </a:r>
          <a:endParaRPr lang="ru-RU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1555799"/>
        <a:ext cx="6442243" cy="1414363"/>
      </dsp:txXfrm>
    </dsp:sp>
    <dsp:sp modelId="{8EDA26C8-C2D6-449C-BBF0-5D01F706147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9725A-E77D-4C8B-9085-75DAF5AD77E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Интерактивные методы и формы обучения. (2 часа)</a:t>
          </a:r>
          <a:endParaRPr lang="ru-RU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3111599"/>
        <a:ext cx="6442243" cy="1414363"/>
      </dsp:txXfrm>
    </dsp:sp>
    <dsp:sp modelId="{CAF3B937-F050-4E05-88CB-70F8C36BB4CB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8A53-F249-4BFF-887C-E60E3F07596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Цель – ознакомление слушателей с технологией составления технологической карты современного занятия.</a:t>
          </a:r>
          <a:endParaRPr lang="ru-RU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0"/>
        <a:ext cx="6442243" cy="1414363"/>
      </dsp:txXfrm>
    </dsp:sp>
    <dsp:sp modelId="{399AB6A7-E23F-4FF6-B8A3-1F5E505B2790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370B1-02D8-4302-9C8E-6B83A5FDD1B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1</a:t>
          </a:r>
          <a:endParaRPr lang="ru-RU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Составление технологической карты занятия. (2 часа)</a:t>
          </a:r>
          <a:endParaRPr lang="ru-RU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1555799"/>
        <a:ext cx="6442243" cy="1414363"/>
      </dsp:txXfrm>
    </dsp:sp>
    <dsp:sp modelId="{8EDA26C8-C2D6-449C-BBF0-5D01F706147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9725A-E77D-4C8B-9085-75DAF5AD77E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Тема 2</a:t>
          </a:r>
          <a:endParaRPr lang="ru-RU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Итоговая работа. (1 час)</a:t>
          </a:r>
          <a:endParaRPr lang="ru-RU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87356" y="3111599"/>
        <a:ext cx="6442243" cy="1414363"/>
      </dsp:txXfrm>
    </dsp:sp>
    <dsp:sp modelId="{CAF3B937-F050-4E05-88CB-70F8C36BB4CB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E74C7-5257-4336-A03B-6F5AB91DCF5B}">
      <dsp:nvSpPr>
        <dsp:cNvPr id="0" name=""/>
        <dsp:cNvSpPr/>
      </dsp:nvSpPr>
      <dsp:spPr>
        <a:xfrm>
          <a:off x="141767" y="0"/>
          <a:ext cx="6273800" cy="3921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1575B-43DE-4235-89D0-19688BED9BC9}">
      <dsp:nvSpPr>
        <dsp:cNvPr id="0" name=""/>
        <dsp:cNvSpPr/>
      </dsp:nvSpPr>
      <dsp:spPr>
        <a:xfrm>
          <a:off x="2026569" y="1584002"/>
          <a:ext cx="989010" cy="45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AAA45-701F-4640-BF2C-2B21E5A2674C}">
      <dsp:nvSpPr>
        <dsp:cNvPr id="0" name=""/>
        <dsp:cNvSpPr/>
      </dsp:nvSpPr>
      <dsp:spPr>
        <a:xfrm>
          <a:off x="1293914" y="3077249"/>
          <a:ext cx="885731" cy="45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3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 </a:t>
          </a:r>
          <a:endParaRPr lang="ru-RU" sz="2800" kern="1200" dirty="0"/>
        </a:p>
      </dsp:txBody>
      <dsp:txXfrm>
        <a:off x="1293914" y="3077249"/>
        <a:ext cx="885731" cy="450970"/>
      </dsp:txXfrm>
    </dsp:sp>
    <dsp:sp modelId="{9DDC09E2-0D86-4BDD-832D-9B86120EADC5}">
      <dsp:nvSpPr>
        <dsp:cNvPr id="0" name=""/>
        <dsp:cNvSpPr/>
      </dsp:nvSpPr>
      <dsp:spPr>
        <a:xfrm rot="15386667">
          <a:off x="1480955" y="2190516"/>
          <a:ext cx="294868" cy="29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380E-D978-4EC7-ABED-056A74334536}">
      <dsp:nvSpPr>
        <dsp:cNvPr id="0" name=""/>
        <dsp:cNvSpPr/>
      </dsp:nvSpPr>
      <dsp:spPr>
        <a:xfrm>
          <a:off x="1950498" y="2376094"/>
          <a:ext cx="2653952" cy="95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 </a:t>
          </a:r>
          <a:endParaRPr lang="ru-RU" sz="2800" kern="1200" dirty="0"/>
        </a:p>
      </dsp:txBody>
      <dsp:txXfrm>
        <a:off x="1950498" y="2376094"/>
        <a:ext cx="2653952" cy="956969"/>
      </dsp:txXfrm>
    </dsp:sp>
    <dsp:sp modelId="{0333A1AD-3C43-4575-A0C1-8E2DD8B4B4A8}">
      <dsp:nvSpPr>
        <dsp:cNvPr id="0" name=""/>
        <dsp:cNvSpPr/>
      </dsp:nvSpPr>
      <dsp:spPr>
        <a:xfrm>
          <a:off x="3970783" y="935931"/>
          <a:ext cx="1176380" cy="407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44F5-F9EA-4434-B9FA-0D1897CF8B24}">
      <dsp:nvSpPr>
        <dsp:cNvPr id="0" name=""/>
        <dsp:cNvSpPr/>
      </dsp:nvSpPr>
      <dsp:spPr>
        <a:xfrm flipH="1">
          <a:off x="0" y="359870"/>
          <a:ext cx="5306264" cy="151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8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 flipH="1">
        <a:off x="0" y="359870"/>
        <a:ext cx="5306264" cy="1517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РЕСУРСНО-ВНЕДРЕНЧЕСКИЙ ЦЕНТР ИННОВАЦИЙ «ШКОЛА ЭФФЕКТИВНОЙ САМОРЕАЛИЗАЦИИ» </a:t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«ЦДОД городского округа СТРЕЖЕВОЙ»</a:t>
            </a:r>
            <a:endParaRPr lang="ru-RU" sz="1400" dirty="0"/>
          </a:p>
        </p:txBody>
      </p:sp>
      <p:pic>
        <p:nvPicPr>
          <p:cNvPr id="10" name="Picture 2" descr="G:\РВЦИ\СТАЖИРОВКА НАШЕ\КОНФЕРЕНЦИЯ 2016\ЦДОД\DSC_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000504"/>
            <a:ext cx="3522692" cy="1853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00100" y="10001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a typeface="Arial Unicode MS" pitchFamily="34" charset="-128"/>
                <a:cs typeface="Times New Roman" pitchFamily="18" charset="0"/>
              </a:rPr>
              <a:t>МОУДО «Центр дополнительного образования детей</a:t>
            </a:r>
            <a:br>
              <a:rPr lang="ru-RU" b="1" dirty="0" smtClean="0">
                <a:solidFill>
                  <a:schemeClr val="accent1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ea typeface="Arial Unicode MS" pitchFamily="34" charset="-128"/>
                <a:cs typeface="Times New Roman" pitchFamily="18" charset="0"/>
              </a:rPr>
              <a:t> городского округа Стрежевой»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50030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СТАЖИРОВКА ПО ТЕМЕ: 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«СОВРЕМЕННОЕ ЗАНЯТИЕ В УЧРЕЖДЕНИИ ДОПОЛНИТЕЛЬНОГО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>
                <a:solidFill>
                  <a:schemeClr val="accent1"/>
                </a:solidFill>
              </a:rPr>
              <a:t>Чем отличается занятие в </a:t>
            </a:r>
            <a:br>
              <a:rPr lang="ru-RU" sz="3600" b="1" u="sng" dirty="0" smtClean="0">
                <a:solidFill>
                  <a:schemeClr val="accent1"/>
                </a:solidFill>
              </a:rPr>
            </a:br>
            <a:r>
              <a:rPr lang="ru-RU" sz="3600" b="1" u="sng" dirty="0" smtClean="0">
                <a:solidFill>
                  <a:schemeClr val="accent1"/>
                </a:solidFill>
              </a:rPr>
              <a:t>дополнительном образовании 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b="1" u="sng" dirty="0" smtClean="0">
                <a:solidFill>
                  <a:schemeClr val="accent1"/>
                </a:solidFill>
              </a:rPr>
              <a:t>от урока в школе?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Занятие в системе ДО прежде всего направлено на развитие </a:t>
            </a:r>
            <a:r>
              <a:rPr lang="ru-RU" b="1" dirty="0" smtClean="0">
                <a:solidFill>
                  <a:schemeClr val="accent1"/>
                </a:solidFill>
              </a:rPr>
              <a:t>личностно-смысловой сферы ребенка</a:t>
            </a:r>
            <a:r>
              <a:rPr lang="ru-RU" dirty="0" smtClean="0">
                <a:solidFill>
                  <a:schemeClr val="accent1"/>
                </a:solidFill>
              </a:rPr>
              <a:t> (отношение к действительности, переживание, осознание ценностных ориентиров и т.п.)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Автономно ли каждое занятие?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05038"/>
          <a:ext cx="7859216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347864" y="3429000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занятие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1700808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64088" y="2852936"/>
            <a:ext cx="12241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занятие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941168"/>
            <a:ext cx="1080120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619672" y="4221088"/>
            <a:ext cx="113042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занятие</a:t>
            </a:r>
            <a:endParaRPr lang="ru-RU" sz="1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376070" y="2670487"/>
            <a:ext cx="4391860" cy="1517026"/>
            <a:chOff x="3098178" y="1800020"/>
            <a:chExt cx="4391860" cy="15170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98178" y="1800020"/>
              <a:ext cx="4391860" cy="15170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098178" y="1800020"/>
              <a:ext cx="4391860" cy="151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083" tIns="0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 </a:t>
              </a:r>
              <a:endParaRPr lang="ru-RU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accent1"/>
                </a:solidFill>
              </a:rPr>
              <a:t/>
            </a:r>
            <a:br>
              <a:rPr lang="ru-RU" sz="4000" b="1" u="sng" dirty="0" smtClean="0">
                <a:solidFill>
                  <a:schemeClr val="accent1"/>
                </a:solidFill>
              </a:rPr>
            </a:br>
            <a:r>
              <a:rPr lang="ru-RU" sz="4000" b="1" u="sng" dirty="0" smtClean="0">
                <a:solidFill>
                  <a:schemeClr val="accent1"/>
                </a:solidFill>
              </a:rPr>
              <a:t/>
            </a:r>
            <a:br>
              <a:rPr lang="ru-RU" sz="4000" b="1" u="sng" dirty="0" smtClean="0">
                <a:solidFill>
                  <a:schemeClr val="accent1"/>
                </a:solidFill>
              </a:rPr>
            </a:br>
            <a:r>
              <a:rPr lang="ru-RU" sz="4000" b="1" u="sng" dirty="0" smtClean="0">
                <a:solidFill>
                  <a:schemeClr val="accent1"/>
                </a:solidFill>
              </a:rPr>
              <a:t/>
            </a:r>
            <a:br>
              <a:rPr lang="ru-RU" sz="4000" b="1" u="sng" dirty="0" smtClean="0">
                <a:solidFill>
                  <a:schemeClr val="accent1"/>
                </a:solidFill>
              </a:rPr>
            </a:br>
            <a:r>
              <a:rPr lang="ru-RU" sz="4000" b="1" u="sng" dirty="0" smtClean="0">
                <a:solidFill>
                  <a:schemeClr val="accent1"/>
                </a:solidFill>
              </a:rPr>
              <a:t>Каковы условия эффективности учебного занятия?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комплексность целей (обучающие (познавательные), воспитательные,  </a:t>
            </a:r>
            <a:r>
              <a:rPr lang="ru-RU" b="1" dirty="0" err="1" smtClean="0">
                <a:solidFill>
                  <a:schemeClr val="accent1"/>
                </a:solidFill>
              </a:rPr>
              <a:t>общеразвивающие</a:t>
            </a:r>
            <a:r>
              <a:rPr lang="ru-RU" b="1" dirty="0" smtClean="0">
                <a:solidFill>
                  <a:schemeClr val="accent1"/>
                </a:solidFill>
              </a:rPr>
              <a:t> задачи);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наличие четко продуманной логики занятия, преемственности этапов;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четкая организация начала занятия, мотивация детей на учебную деятельность;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наличие благоприятной психологической атмосферы;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активная позиция ребенка (включение каждого ребенка в деятельность);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полное методическое обеспечение и оснащение занятия необходимыми средствами;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учет государственных санитарно-гигиенических норм;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временной и </a:t>
            </a:r>
            <a:r>
              <a:rPr lang="ru-RU" b="1" dirty="0" err="1" smtClean="0">
                <a:solidFill>
                  <a:schemeClr val="accent1"/>
                </a:solidFill>
              </a:rPr>
              <a:t>здоровьесберегающий</a:t>
            </a:r>
            <a:r>
              <a:rPr lang="ru-RU" b="1" dirty="0" smtClean="0">
                <a:solidFill>
                  <a:schemeClr val="accent1"/>
                </a:solidFill>
              </a:rPr>
              <a:t> режим занятия для различных возрастных категорий детей.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1"/>
                </a:solidFill>
              </a:rPr>
              <a:t>  </a:t>
            </a:r>
            <a:endParaRPr lang="ru-RU" sz="3600" b="1" u="sng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3600" b="1" dirty="0" smtClean="0">
                <a:solidFill>
                  <a:schemeClr val="accent1"/>
                </a:solidFill>
              </a:rPr>
              <a:t>Как сформулировать тему занятия? </a:t>
            </a:r>
            <a:endParaRPr lang="ru-RU" sz="3600" dirty="0" smtClean="0">
              <a:solidFill>
                <a:schemeClr val="accent1"/>
              </a:solidFill>
            </a:endParaRPr>
          </a:p>
          <a:p>
            <a:endParaRPr lang="ru-RU" b="1" dirty="0" smtClean="0"/>
          </a:p>
          <a:p>
            <a:pPr indent="-161925" algn="ctr"/>
            <a:r>
              <a:rPr lang="ru-RU" b="1" dirty="0" smtClean="0"/>
              <a:t>Тема</a:t>
            </a:r>
            <a:r>
              <a:rPr lang="ru-RU" dirty="0" smtClean="0"/>
              <a:t> должна соответствовать учебно-тематическому плану общеобразовательной программы и отражать  содержание конкретного занятия.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571481"/>
          <a:ext cx="8001056" cy="607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2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Типы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занятий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43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Вводные занятия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изучение, усвоение нового учебного материала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лекция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объяснение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беседа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демонстрация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занятие исследовательского типа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13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Обобщающие занятия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(занятия обобщения и систематизации знаний, формирования умений и навыков, целевого применения усвоенного)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и совершенствование знаний, умений и навыков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 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повторение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репродуктивного типа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занятие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- экскурсия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семинар, конференция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обобщающая самостоятельная работа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3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Контрольные (учета и оценки знаний и умений)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зачет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концерт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32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Комбинированные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Сюда входят основные виды всех 4-х типов занятий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4"/>
            <a:ext cx="735811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3800" b="1" dirty="0" smtClean="0">
                <a:solidFill>
                  <a:schemeClr val="accent1"/>
                </a:solidFill>
              </a:rPr>
              <a:t>Как правильно поставить цели занятия? </a:t>
            </a:r>
            <a:endParaRPr lang="ru-RU" sz="3800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Как  правило,  определяется  не  более  одной-трех  целей  занятия.  Они  должны  быть  достаточно  </a:t>
            </a:r>
            <a:r>
              <a:rPr lang="ru-RU" u="sng" dirty="0" smtClean="0"/>
              <a:t>конкретны </a:t>
            </a:r>
            <a:r>
              <a:rPr lang="ru-RU" dirty="0" smtClean="0"/>
              <a:t> и  </a:t>
            </a:r>
            <a:r>
              <a:rPr lang="ru-RU" u="sng" dirty="0" smtClean="0"/>
              <a:t>достижимы</a:t>
            </a:r>
            <a:r>
              <a:rPr lang="ru-RU" dirty="0" smtClean="0"/>
              <a:t>  за  одно  занятие.  </a:t>
            </a:r>
          </a:p>
          <a:p>
            <a:r>
              <a:rPr lang="ru-RU" dirty="0" smtClean="0"/>
              <a:t>Одной  из  традиционных  ошибок  педагогов  при  формулировании  целей  занятия  становится  их  абстрактность   или  излишняя  масштабность  и  т.п.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b="1" u="sng" dirty="0" smtClean="0"/>
              <a:t>Цели</a:t>
            </a:r>
            <a:r>
              <a:rPr lang="ru-RU" u="sng" dirty="0" smtClean="0"/>
              <a:t> должны соответствовать теме занятия и отражать планируемый результат.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857232"/>
            <a:ext cx="7372376" cy="524034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       </a:t>
            </a:r>
            <a:r>
              <a:rPr lang="ru-RU" b="1" dirty="0" smtClean="0"/>
              <a:t>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Общие требования к постановке задач занятия:</a:t>
            </a:r>
            <a:endParaRPr lang="ru-RU" sz="4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ставятся с учетом целей и назначения всего процесса обучения;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должны соответствовать содержанию, формам и методам предполагаемой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должны быть определены конкретно и четко, чтобы была возможность проверить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самопроверить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их выполнение;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задач должна быть максимально краткой, но полной (развернутой во времени и пространстве);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формулировке задачи должно быть ключевое слово, глагол, определяющий основные действия педагога и воспитанников (оказать, отработать, освоить, организовать, формировать, воспитывать и пр.)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Важным принципом постановки задач является учет возрастных особенностей развития ребенка.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Каждое занятие включает в себя решение обучающих, развивающих и воспитательных задач.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5"/>
            <a:ext cx="7572428" cy="478634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u="sng" dirty="0" smtClean="0">
                <a:solidFill>
                  <a:schemeClr val="accent1"/>
                </a:solidFill>
              </a:rPr>
              <a:t>Примерная структура занятия в УДО:</a:t>
            </a:r>
            <a:endParaRPr lang="ru-RU" sz="9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1.     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Организация начала занятия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Предполагает создание продуктивных условий для взаимодействия педагога и детей.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 и мотивации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обеспечивает желание участников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воспитательного процесса работать через постановку целей и актуализацию мотивов учебной деятельности.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3.     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Актуализация знаний (повторение)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проверка имеющихся у обучающихся  знаний и умений для подготовки к изучению новой темы.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4.     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Объяснение нового материала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ознакомление с новыми знаниями и умениями, показ образца эталона знаний и умений.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5.     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упражнения на освоение и закрепление знаний, умений и навыков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6.     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Формулирование выводов.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85852" y="1357298"/>
            <a:ext cx="6500858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«Введение в общеобразовательную программу «Радиожурналистика»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педагога дополнительного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образования,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Ельчищевой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Яны Валерьевны</a:t>
            </a:r>
          </a:p>
          <a:p>
            <a:pPr algn="ctr">
              <a:buNone/>
            </a:pP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943848" cy="7143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Педагогические технологии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429552" cy="2786082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Любая деятельность может быть либо технологией, либо искусством. Искусство основано на интуиции, технология на науке. С искусства все начинается, технологией заканчивается, чтобы затем все началось сначала. Любое планирование, а без него не обойтись в педагогической деятельности, противоречит экспромту, действиям по наитию, по интуиции, т.е. является началом технологии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Беспалько В.П. Слагаемые педагогической технологии. - М., 1989.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0100" y="4143380"/>
            <a:ext cx="7143800" cy="18047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- «технология» происходит от греческих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значит искусство, мастерство, умение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logos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наука, закон.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Дословно «технология» – наука о мастерстве.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cs typeface="Times New Roman" pitchFamily="18" charset="0"/>
              </a:rPr>
              <a:t>ЦЕЛЬ СТАЖИРОВКИ: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1"/>
            <a:ext cx="7848872" cy="30963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Совершенствование  и развитие профессиональных компетенций  педагогов дополнительного образования  по проблеме  разработки современного учебного занятия с применением  интерактивных методов и приемов обучения.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043890" cy="5715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Определение педагогической технологии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715304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это содержательная 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реализации учебного процесса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(В.П. Беспалько).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средств; она есть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организационно-методический </a:t>
            </a: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инструментарий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 педагогического процесса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(Б.Т. Лихачев).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более или менее жестко запрограммированный (алгоритмизированный)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процесс взаимодействия преподавателя и </a:t>
            </a:r>
            <a:r>
              <a:rPr lang="ru-RU" sz="4400" u="sng" dirty="0" err="1" smtClean="0">
                <a:latin typeface="Times New Roman" pitchFamily="18" charset="0"/>
                <a:cs typeface="Times New Roman" pitchFamily="18" charset="0"/>
              </a:rPr>
              <a:t>обуючащихся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, гарантирующий достижение поставленной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(М.И.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Махмутов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Такая неоднозначная трактовка понятия способствует тому, что «педагогическая технология» в образовательной практике употребляется на двух основных уровнях:</a:t>
            </a:r>
          </a:p>
          <a:p>
            <a:pPr lvl="0"/>
            <a:r>
              <a:rPr lang="ru-RU" sz="42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Общепедагогический уровень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 характеризует целостный образовательный процесс в данном регионе, учебном заведении, на определенной ступени обучения. Здесь педагогическая технология синонимична педагогической системе: в нее включается </a:t>
            </a: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совокупность целей, содержания, средств и методов обучения,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алгоритм деятельности субъектов и объектов процесса.</a:t>
            </a:r>
          </a:p>
          <a:p>
            <a:pPr lvl="0"/>
            <a:r>
              <a:rPr lang="ru-RU" sz="42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Локальный уровень</a:t>
            </a:r>
            <a:r>
              <a:rPr lang="ru-RU" sz="42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употребляется как совокупность </a:t>
            </a: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методов и средств для реализации определенного содержания обучения и воспитания в рамках одного предмета, занятия, класса, педагога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(технология отдельных видов деятельности, формирование понятий, воспитание отдельных личностных качеств, технология урока, усвоения новых знаний, технология повторения и контроля материала, технология самостоятельной работы и др.).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 </a:t>
            </a:r>
            <a:r>
              <a:rPr lang="ru-RU" sz="4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локальным технологиям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можно отнести авторские педагогические технологии, частные образовательные технологии.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715304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 любая технология, педагогическая технология представляет собой процесс, при котором происходит качественное изменение воздействия на обучающегося. Педагогическую технологию можно представить следующей формулой: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ПТ = цели, задачи + содержание + методы (приемы, средства) + формы обучения</a:t>
            </a:r>
            <a:r>
              <a:rPr lang="ru-RU" sz="2800" dirty="0" smtClean="0"/>
              <a:t>.</a:t>
            </a:r>
          </a:p>
          <a:p>
            <a:r>
              <a:rPr lang="ru-RU" sz="2400" b="1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деятельность обучаемого, ведущая к усвоению знаний и умений;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деятельность педагога, управляющего процессом усвоения материала.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обучения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виды занятий, организуемые с учетом количества детей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Средства обучения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все то, что «лежит» между педагогом и ребенком и необходимо тому и другому для проведения учебных процедур.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Методы организации занятия в детском творческом объединении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i="1" dirty="0" smtClean="0"/>
              <a:t>Репродуктивный: </a:t>
            </a:r>
            <a:r>
              <a:rPr lang="ru-RU" dirty="0" smtClean="0"/>
              <a:t>словесные методы обучения: лекция, объяснение, рассказ, чтение, беседа, диалог, консультация.</a:t>
            </a:r>
          </a:p>
          <a:p>
            <a:r>
              <a:rPr lang="ru-RU" b="1" i="1" dirty="0" smtClean="0"/>
              <a:t>Методы практической работы:</a:t>
            </a:r>
            <a:r>
              <a:rPr lang="ru-RU" dirty="0" smtClean="0"/>
              <a:t> метод наблюдения: запись наблюдений, зарисовка, рисунки, запись звуков, голосов, сигналов, фото-, видеосъемка, проведение замеров;</a:t>
            </a:r>
          </a:p>
          <a:p>
            <a:r>
              <a:rPr lang="ru-RU" b="1" i="1" dirty="0" smtClean="0"/>
              <a:t>Исследовательские методы</a:t>
            </a:r>
            <a:r>
              <a:rPr lang="ru-RU" dirty="0" smtClean="0"/>
              <a:t>: проведение опытов, лабораторные занятия, эксперименты, опытническая работа на участке.</a:t>
            </a:r>
          </a:p>
          <a:p>
            <a:r>
              <a:rPr lang="ru-RU" b="1" i="1" dirty="0" smtClean="0"/>
              <a:t>Методы проблемного обучения:</a:t>
            </a:r>
            <a:r>
              <a:rPr lang="ru-RU" dirty="0" smtClean="0"/>
              <a:t> эвристическая беседа, постановка проблемных вопросов; объяснение основных понятий, определений, терминов, создание проблемных ситуаций, постановка проблемного вопроса; самостоятельная постановка, формулировка и решение проблемы обучающимися, поиск и отбор аргументов, фактов, доказательств и др.;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Проекто-конструкторские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методы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создание произведений декоративно-прикладного искусства; проектирование (планирование) деятельности, конкретных дел;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Метод игры: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игры дидактические, развивающие, познавательные, подвижные, народные, компьютерные, на развитие внимания, памяти, глазомера, воображения; игра-конкурс, игра-путешествие, ролевая игра, деловая игра;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Наглядный метод обучения: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картины, рисунки, плакаты, фотографии; таблицы, схемы, чертежи, графики; демонстрационные материалы;  использование на занятиях средств искусства, активных форм познавательной деятельности, психологических и социологических методов и приемов.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Психологические и социологические методы и приемы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используемые при проведении занятий: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анкетирование: разработка, проведение и анализ анкеты, интервьюирование;  психологические тесты;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создание и решение различных ситуаций (психология общения, социальное окружение); психологический театр.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>
                <a:solidFill>
                  <a:schemeClr val="accent1"/>
                </a:solidFill>
              </a:rPr>
              <a:t>Педагогические технологии на основе личностно-ориентированного подхода: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85818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Личностно-ориентированное обучение 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Якиманская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И.С.);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индивидуального обучения (индивидуальный подход, индивидуализация обучения, метод проектов);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Коллективный способ обучения.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адаптивной системы обучения;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Педагогика сотрудничества  («проникающая технология»);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КТД (коллективных творческих дел);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ТРИЗ (теория решения изобретательских задач);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Проблемное обучение;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Коммуникативная технология;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программированного обучения;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92961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Технология личностно-ориентированного обучения</a:t>
            </a:r>
            <a:r>
              <a:rPr lang="ru-RU" dirty="0" smtClean="0"/>
              <a:t>  (И.С. </a:t>
            </a:r>
            <a:r>
              <a:rPr lang="ru-RU" dirty="0" err="1" smtClean="0"/>
              <a:t>Якиманская</a:t>
            </a:r>
            <a:r>
              <a:rPr lang="ru-RU" dirty="0" smtClean="0"/>
              <a:t>) сочетает </a:t>
            </a:r>
            <a:r>
              <a:rPr lang="ru-RU" u="sng" dirty="0" smtClean="0"/>
              <a:t>обучение </a:t>
            </a:r>
            <a:r>
              <a:rPr lang="ru-RU" dirty="0" smtClean="0"/>
              <a:t>(нормативно-сообразная деятельность общества) и </a:t>
            </a:r>
            <a:r>
              <a:rPr lang="ru-RU" u="sng" dirty="0" smtClean="0"/>
              <a:t>учение</a:t>
            </a:r>
            <a:r>
              <a:rPr lang="ru-RU" dirty="0" smtClean="0"/>
              <a:t> (индивидуальная деятельность ребенка).</a:t>
            </a:r>
          </a:p>
          <a:p>
            <a:r>
              <a:rPr lang="ru-RU" b="1" i="1" dirty="0" smtClean="0"/>
              <a:t>Цель технологии личностно-ориентированного обучения</a:t>
            </a:r>
            <a:r>
              <a:rPr lang="ru-RU" dirty="0" smtClean="0"/>
              <a:t> – максимальное развитие (а не формирование заранее заданных) индивидуальных познавательных способностей ребенка на основе использования имеющегося у него опыта жизнедеятельности.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7929618" cy="4025897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основе технологии лежат организационные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социально-полезная направленность деятельности детей и взрослых;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сотрудничество детей и взрослых;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романтизм и творчество.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Цели технологии: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выявить, учесть, развить творческие способности детей и приобщить их к многообразной творческой деятельности с выходом на конкретный продукт, который можно фиксировать (изделие, модель, макет, сочинение, произведение, исследование и т.п.)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воспитания общественно-активной творческой личности и способствует организации социального творчества, направленного на служение людям в конкретных социальных ситуациях.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Технология предполагает такую организацию совместной деятельности детей и взрослых, при которой все члены коллектива участвуют в планировании, подготовке, осуществлении и анализе любого дела.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857233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коллективной творческой деятельности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И.П. Волков,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И.П. Иванов)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01056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-  система мер по охране и укреплению здоровья обучающихся, учитывающая важнейшие характеристики образовательной среды и условия жизни ребенка, воздействие на здоровье.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928670"/>
            <a:ext cx="5811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технологии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643314"/>
            <a:ext cx="7858180" cy="23574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образовательных технологий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-обеспечить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обучающимся  возможность сохранения здоровья за период обучения в учреждении дополнительного образования, сформировать у него необходимые знания, умения и навыки по здоровому образу жизни, научить использовать полученные знания в повседневной жизни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8579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ИКТ технология 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285860"/>
            <a:ext cx="7500990" cy="1471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ИНФОРМАЦИОННО-КОММУНИКАЦИОННЫЕ ТЕХНОЛОГИИ (ИКТ) </a:t>
            </a: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процесс подготовки и передачи информации обучающемуся, средством осуществления которых является компьютер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928934"/>
            <a:ext cx="3714776" cy="2857520"/>
          </a:xfrm>
          <a:prstGeom prst="roundRect">
            <a:avLst>
              <a:gd name="adj" fmla="val 1595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ИКТ в образование - важнейший аспект обучения. ИКТ является как источником знаний, так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мотиватором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получения знаний, позволяет структурировать знания, развивает критическое мышление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2857472"/>
            <a:ext cx="3714776" cy="3143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 обучения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чётко выстраивать структуру занятия, эстетически его оформлять. Включение видеосюжетов и звукового сопровождения слайдов позволяет формировать у обучающихся личностное отношение к увиденному и услышанному, повышает мотивацию обучения.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ЗАДАЧИ СТАЖИРОВКИ: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Освоение  педагогами    основных требований, предъявляемых к организации и проведению современного учебного занятия.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Повышение  компетентности педагогов в области современных педагогических технологий  и интерактивных методов и приемов обучения.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Овладение навыками составления технологической карты учебного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Технология «ТРИЗ»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Как педагогику творчества рассматривают 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технологию «ТРИЗ» – Теорию Решения Изобретательских Задач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Альтшуллер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Г.С.). Это универсальная методическая система, которая сочетает познавательную деятельность с методами активизации и развития мышления, что позволяет ребенку решать творческие и социальные задачи самостоятельно.</a:t>
            </a:r>
          </a:p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Цель технологии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– формирование мышления обучающихся, подготовка их к решению нестандартных задач в различных областях деятельности, обучение творческой деятельности.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Принципы технологии ТРИЗ: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снятие психологического барьера перед неизвестными проблемами;</a:t>
            </a: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гуманистический характер обучения;</a:t>
            </a: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формирование нестандартного образа мышления;</a:t>
            </a: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практико-ориентированное внедрение идей.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Технология ТРИЗ создавалась как стратегия мышления, позволяющая делать открытия каждому хорошо подготовленному специалисту. Автор технологии исходит из того, что творческими способностями наделен каждый (изобретать могут все).</a:t>
            </a: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Процесс изобретательской деятельности представляет собой основное содержание обучения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Технология «ТРИЗ»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Житейские задачи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с техническим уклоном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Сказочные задачи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Теоретические задачи.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Экономические задачи.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Биологические и экологические задачи.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Психологические задачи.</a:t>
            </a:r>
          </a:p>
          <a:p>
            <a:pPr algn="ctr">
              <a:buNone/>
            </a:pPr>
            <a:endParaRPr lang="ru-RU" sz="29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Технология «ТРИЗ»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64305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Житейская  задача</a:t>
            </a:r>
            <a:endParaRPr lang="ru-RU" dirty="0" smtClean="0"/>
          </a:p>
          <a:p>
            <a:r>
              <a:rPr lang="ru-RU" dirty="0" smtClean="0"/>
              <a:t>1.Вы подъехали к магазину на велосипеде. Вам надо зайти в магазин. Как предотвратить угон велосипеда?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643182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с техническим уклоном</a:t>
            </a:r>
          </a:p>
          <a:p>
            <a:r>
              <a:rPr lang="ru-RU" dirty="0" smtClean="0"/>
              <a:t>1.Что отдаст больше теплоты, грелка с водой или мешочек с песком того же размера и температуры?</a:t>
            </a:r>
          </a:p>
          <a:p>
            <a:r>
              <a:rPr lang="ru-RU" dirty="0" smtClean="0"/>
              <a:t>2.Как получить длинную (10-20 метров) ленту бересты?</a:t>
            </a:r>
          </a:p>
          <a:p>
            <a:r>
              <a:rPr lang="ru-RU" dirty="0" smtClean="0"/>
              <a:t>3.Можно ли слить в один стакан синие и красные чернила так, чтобы они не смешались?</a:t>
            </a:r>
          </a:p>
          <a:p>
            <a:r>
              <a:rPr lang="ru-RU" dirty="0" smtClean="0"/>
              <a:t>4. Можно ли определить диаметр тонкой проволоки имея тетрадь “в клетку” и карандаш?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85776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Сказочные задачи</a:t>
            </a:r>
          </a:p>
          <a:p>
            <a:r>
              <a:rPr lang="ru-RU" dirty="0" smtClean="0"/>
              <a:t> Какой прием в сказке "Семеро козлят" мама-коза реализовала недостаточно хорошо и козлята едва не погибли? Что надо было сделать маме-козе перед уходом?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Метод кейса </a:t>
            </a:r>
            <a:r>
              <a:rPr lang="ru-RU" sz="2700" b="1" i="1" dirty="0" smtClean="0">
                <a:solidFill>
                  <a:schemeClr val="accent1"/>
                </a:solidFill>
              </a:rPr>
              <a:t>(</a:t>
            </a:r>
            <a:r>
              <a:rPr lang="ru-RU" sz="27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sz="2700" b="1" i="1" dirty="0" smtClean="0">
                <a:solidFill>
                  <a:schemeClr val="accent1"/>
                </a:solidFill>
              </a:rPr>
              <a:t>) 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Кейс 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метод активного проблемно – ситуационного анализа, основанный на обучении путем решения конкретных задач-ситуаций (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кейсов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).  При этом акцент делается не на получение готовых знаний, а на их выработку, на сотворчество педагога и обучающегося!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Особенностью методов кейса является создание проблемной ситуации на основе фактов из реальной жизни.</a:t>
            </a:r>
          </a:p>
          <a:p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>Кейсы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отличаются  от обычных образовательных задач (задачи имеют, как правило, одно решение и один правильный путь, приводящий к этому решению, кейсы имеют несколько решений и множество альтернативных путей, приводящих к нему).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3500438"/>
            <a:ext cx="7643866" cy="2357454"/>
          </a:xfrm>
          <a:prstGeom prst="roundRect">
            <a:avLst>
              <a:gd name="adj" fmla="val 1595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715304" cy="519749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Методы кейса</a:t>
            </a:r>
            <a:endParaRPr lang="ru-RU" dirty="0" smtClean="0">
              <a:solidFill>
                <a:schemeClr val="accent1"/>
              </a:solidFill>
            </a:endParaRPr>
          </a:p>
          <a:p>
            <a:pPr indent="-180000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методам кейса , активизирующим учебный процесс, относятся: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ситуационного анализа (метод анализа конкретных ситуаций, ситуационные задачи и упражнения;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кейс-стадии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инцидента;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ситуационно-ролевых игр;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разбора деловой корреспонденции;</a:t>
            </a:r>
          </a:p>
          <a:p>
            <a:pPr marL="18000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игровое проектирование;</a:t>
            </a:r>
          </a:p>
          <a:p>
            <a:pPr marL="18000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дискуссии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Вывод: кейс-метод – это интерактивная технология обучения, на основе реальных или вымышленных ситуаций, направленная не столько на освоение знаний, сколько на формирование у обучающихся новых компетенций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043890" cy="4175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Организация занятий предполагает создание под руководством педагога проблемных ситуаций и активную деятельность обучающихся по их разрешению, в результате чего происходит овладение знаниями, умениями и навыками; образовательный процесс строится как поиск новых познавательных ориентиров.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Ребенок самостоятельно постигает ведущие понятия и идеи, а не получает их от педагога в готовом виде.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 предполагает следующую организацию: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создает проблемную ситуацию, направляет учеников на ее решение, организует поиск решения.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 ставится в позицию субъекта своего обучения, разрешает проблемную ситуацию, в результате чего приобретает новые знания и овладевает новыми способами действия.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Особенностью данного подхода является реализация идеи «обучение через открытие»: ребенок должен сам открыть явление, закон, закономерность, свойства, способ решения задачи, найти ответ на неизвестный ему вопрос. При этом он в своей деятельности может опираться на инструменты познания, строить гипотезы, проверять их и находить путь к верному решению.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043890" cy="4175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данной технологии выделяют три основных этапа: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пробуждение имеющихся знаний, интереса к полученной информации, актуализация жизненного опыта.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II. Осмысления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содержания (получение новой информации).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III. Рефлексия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(осмысление, рождение нового знания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286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Общие выводы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44720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обучающие, развивающие, воспитательные, социальные технологии, используемые в дополнительном образовании детей, направлены на то, чтобы: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-разбудить активность детей;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-вооружить их оптимальными способами осуществления деятельности;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-подвести эту деятельность к процессу творчества;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-опираться на самостоятельность, активность и общение детей.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Внедрение новых педагогических технологии могут радикально перестроить процесс обучения.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86124"/>
            <a:ext cx="7829576" cy="4889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МОДУЛИ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МОДУЛЬ 1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СОВРЕМЕННОЕ ЗАНЯТИЕ (3 ч.)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МОДУЛЬ 2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СОВРЕМЕННЫЕ ТЕХНОЛОГИИ.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ИНТЕРАКТИВНЫЕ МЕТОДЫ И ФОРМЫ ОБУЧЕНИЯ. (3 ч.)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МОДУЛЬ 3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ТЕХНОЛОГИЧЕСКАЯ КАРТА СОВРЕМЕННОГО ЗАНЯТИЯ (3 ч.)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Дополнительное образование детей, ориентируясь на гуманистические общечеловеческие ценности, осуществляет целостный образовательный процесс, развивает творческий потенциал обучающихся в соответствии с их природными задатками, склонностями, интересами.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>
                <a:solidFill>
                  <a:schemeClr val="accent1"/>
                </a:solidFill>
              </a:rPr>
              <a:t>Что такое учебное занятие в системе ДО?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:\СЕМИНАРЫ\2014-2015 педмастерство\фото неделя педмастерства\CIMG6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44416" cy="3168352"/>
          </a:xfrm>
          <a:prstGeom prst="rect">
            <a:avLst/>
          </a:prstGeom>
          <a:noFill/>
        </p:spPr>
      </p:pic>
      <p:pic>
        <p:nvPicPr>
          <p:cNvPr id="6" name="Рисунок 5" descr="F:\СЕМИНАРЫ\2014-2015 педмастерство\фото неделя педмастерства\Бобкова\CIMG6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1943</Words>
  <Application>Microsoft Office PowerPoint</Application>
  <PresentationFormat>Экран (4:3)</PresentationFormat>
  <Paragraphs>252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Arial Unicode MS</vt:lpstr>
      <vt:lpstr>Calibri</vt:lpstr>
      <vt:lpstr>Times New Roman</vt:lpstr>
      <vt:lpstr>Wingdings</vt:lpstr>
      <vt:lpstr>Тема Office</vt:lpstr>
      <vt:lpstr>РЕСУРСНО-ВНЕДРЕНЧЕСКИЙ ЦЕНТР ИННОВАЦИЙ «ШКОЛА ЭФФЕКТИВНОЙ САМОРЕАЛИЗАЦИИ»  «ЦДОД городского округа СТРЕЖЕВОЙ»</vt:lpstr>
      <vt:lpstr>  ЦЕЛЬ СТАЖИРОВКИ:</vt:lpstr>
      <vt:lpstr> ЗАДАЧИ СТАЖИРОВКИ:</vt:lpstr>
      <vt:lpstr> МОДУЛИ</vt:lpstr>
      <vt:lpstr>  МОДУЛЬ 1  СОВРЕМЕННОЕ ЗАНЯТИЕ (3 ч.)</vt:lpstr>
      <vt:lpstr> МОДУЛЬ 2  СОВРЕМЕННЫЕ ТЕХНОЛОГИИ.  ИНТЕРАКТИВНЫЕ МЕТОДЫ И ФОРМЫ ОБУЧЕНИЯ. (3 ч.)</vt:lpstr>
      <vt:lpstr>  МОДУЛЬ 3 ТЕХНОЛОГИЧЕСКАЯ КАРТА СОВРЕМЕННОГО ЗАНЯТИЯ (3 ч.)</vt:lpstr>
      <vt:lpstr> </vt:lpstr>
      <vt:lpstr> Что такое учебное занятие в системе ДО?  </vt:lpstr>
      <vt:lpstr>   Чем отличается занятие в  дополнительном образовании  от урока в школе?  </vt:lpstr>
      <vt:lpstr>Автономно ли каждое занятие?  </vt:lpstr>
      <vt:lpstr>   Каковы условия эффективности учебного занятия?  </vt:lpstr>
      <vt:lpstr>  </vt:lpstr>
      <vt:lpstr> </vt:lpstr>
      <vt:lpstr> </vt:lpstr>
      <vt:lpstr> </vt:lpstr>
      <vt:lpstr> </vt:lpstr>
      <vt:lpstr> </vt:lpstr>
      <vt:lpstr>Педагогические технологии</vt:lpstr>
      <vt:lpstr>Определение педагогической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Педагогические технологии на основе личностно-ориентированного подхода: </vt:lpstr>
      <vt:lpstr>Презентация PowerPoint</vt:lpstr>
      <vt:lpstr>Презентация PowerPoint</vt:lpstr>
      <vt:lpstr>Презентация PowerPoint</vt:lpstr>
      <vt:lpstr>  ИКТ технология  </vt:lpstr>
      <vt:lpstr>Технология «ТРИЗ»</vt:lpstr>
      <vt:lpstr>Технология «ТРИЗ»</vt:lpstr>
      <vt:lpstr>Технология «ТРИЗ»</vt:lpstr>
      <vt:lpstr>Метод кейса (кейс-технология) </vt:lpstr>
      <vt:lpstr>Презентация PowerPoint</vt:lpstr>
      <vt:lpstr>Технология проблемного обучения</vt:lpstr>
      <vt:lpstr>Технология проблемного обучения</vt:lpstr>
      <vt:lpstr>Общие выводы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 Windows</cp:lastModifiedBy>
  <cp:revision>157</cp:revision>
  <dcterms:created xsi:type="dcterms:W3CDTF">2013-01-28T19:28:30Z</dcterms:created>
  <dcterms:modified xsi:type="dcterms:W3CDTF">2016-12-26T07:45:29Z</dcterms:modified>
</cp:coreProperties>
</file>